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2" r:id="rId1"/>
  </p:sldMasterIdLst>
  <p:notesMasterIdLst>
    <p:notesMasterId r:id="rId7"/>
  </p:notesMasterIdLst>
  <p:sldIdLst>
    <p:sldId id="258" r:id="rId2"/>
    <p:sldId id="265" r:id="rId3"/>
    <p:sldId id="259" r:id="rId4"/>
    <p:sldId id="260" r:id="rId5"/>
    <p:sldId id="267" r:id="rId6"/>
  </p:sldIdLst>
  <p:sldSz cx="10287000" cy="16644938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박 찬호" initials="박찬" lastIdx="1" clrIdx="0">
    <p:extLst>
      <p:ext uri="{19B8F6BF-5375-455C-9EA6-DF929625EA0E}">
        <p15:presenceInfo xmlns:p15="http://schemas.microsoft.com/office/powerpoint/2012/main" userId="3ad4274ace7d17e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A4B5"/>
    <a:srgbClr val="4472C4"/>
    <a:srgbClr val="150A0A"/>
    <a:srgbClr val="5EDDEC"/>
    <a:srgbClr val="B9EDF6"/>
    <a:srgbClr val="EE8DA4"/>
    <a:srgbClr val="262626"/>
    <a:srgbClr val="A3CCA2"/>
    <a:srgbClr val="C00000"/>
    <a:srgbClr val="CD7F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9631B5-78F2-41C9-869B-9F39066F8104}" styleName="보통 스타일 3 - 강조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8FD4443E-F989-4FC4-A0C8-D5A2AF1F390B}" styleName="어두운 스타일 1 - 강조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어두운 스타일 1 - 강조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어두운 스타일 1 - 강조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D083AE6-46FA-4A59-8FB0-9F97EB10719F}" styleName="밝은 스타일 3 - 강조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DA37D80-6434-44D0-A028-1B22A696006F}" styleName="밝은 스타일 3 - 강조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17292A2E-F333-43FB-9621-5CBBE7FDCDCB}" styleName="밝은 스타일 2 - 강조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2833802-FEF1-4C79-8D5D-14CF1EAF98D9}" styleName="밝은 스타일 2 - 강조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85" autoAdjust="0"/>
    <p:restoredTop sz="96353" autoAdjust="0"/>
  </p:normalViewPr>
  <p:slideViewPr>
    <p:cSldViewPr snapToGrid="0">
      <p:cViewPr varScale="1">
        <p:scale>
          <a:sx n="46" d="100"/>
          <a:sy n="46" d="100"/>
        </p:scale>
        <p:origin x="3174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5400" b="0" i="0" u="none" strike="noStrike" kern="1200" spc="0" baseline="0">
                <a:solidFill>
                  <a:schemeClr val="tx1"/>
                </a:solidFill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  <a:cs typeface="+mn-cs"/>
              </a:defRPr>
            </a:pPr>
            <a:r>
              <a:rPr lang="ko-KR" altLang="en-US" sz="5400" dirty="0">
                <a:solidFill>
                  <a:schemeClr val="tx1"/>
                </a:solidFill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수집한 글 수</a:t>
            </a:r>
            <a:endParaRPr lang="ko-KR" sz="5400" dirty="0">
              <a:solidFill>
                <a:schemeClr val="tx1"/>
              </a:solidFill>
              <a:latin typeface="나눔스퀘어 네오 OTF ExtraBold" panose="00000900000000000000" pitchFamily="50" charset="-127"/>
              <a:ea typeface="나눔스퀘어 네오 OTF ExtraBold" panose="00000900000000000000" pitchFamily="50" charset="-127"/>
            </a:endParaRPr>
          </a:p>
        </c:rich>
      </c:tx>
      <c:layout>
        <c:manualLayout>
          <c:xMode val="edge"/>
          <c:yMode val="edge"/>
          <c:x val="0.32857742782152233"/>
          <c:y val="1.949590304749198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5400" b="0" i="0" u="none" strike="noStrike" kern="1200" spc="0" baseline="0">
              <a:solidFill>
                <a:schemeClr val="tx1"/>
              </a:solidFill>
              <a:latin typeface="나눔스퀘어 네오 OTF ExtraBold" panose="00000900000000000000" pitchFamily="50" charset="-127"/>
              <a:ea typeface="나눔스퀘어 네오 OTF ExtraBold" panose="00000900000000000000" pitchFamily="50" charset="-127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1.1458333333333333E-2"/>
          <c:y val="0.10442042632433544"/>
          <c:w val="0.9770833333333333"/>
          <c:h val="0.88180847588872857"/>
        </c:manualLayout>
      </c:layout>
      <c:barChart>
        <c:barDir val="bar"/>
        <c:grouping val="stacked"/>
        <c:varyColors val="0"/>
        <c:ser>
          <c:idx val="1"/>
          <c:order val="0"/>
          <c:tx>
            <c:strRef>
              <c:f>Sheet1!$B$1</c:f>
              <c:strCache>
                <c:ptCount val="1"/>
                <c:pt idx="0">
                  <c:v>수집한 글</c:v>
                </c:pt>
              </c:strCache>
            </c:strRef>
          </c:tx>
          <c:spPr>
            <a:solidFill>
              <a:schemeClr val="accent3">
                <a:lumMod val="75000"/>
              </a:schemeClr>
            </a:solidFill>
            <a:ln>
              <a:noFill/>
            </a:ln>
            <a:effectLst/>
          </c:spPr>
          <c:invertIfNegative val="0"/>
          <c:dPt>
            <c:idx val="4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0-3A0B-4BB1-8CAD-FA629BFB603B}"/>
              </c:ext>
            </c:extLst>
          </c:dPt>
          <c:dPt>
            <c:idx val="5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1-3A0B-4BB1-8CAD-FA629BFB603B}"/>
              </c:ext>
            </c:extLst>
          </c:dPt>
          <c:dPt>
            <c:idx val="6"/>
            <c:invertIfNegative val="0"/>
            <c:bubble3D val="0"/>
            <c:spPr>
              <a:solidFill>
                <a:schemeClr val="accent3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3A0B-4BB1-8CAD-FA629BFB603B}"/>
              </c:ext>
            </c:extLst>
          </c:dPt>
          <c:dPt>
            <c:idx val="7"/>
            <c:invertIfNegative val="0"/>
            <c:bubble3D val="0"/>
            <c:spPr>
              <a:solidFill>
                <a:schemeClr val="accent3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3A0B-4BB1-8CAD-FA629BFB603B}"/>
              </c:ext>
            </c:extLst>
          </c:dPt>
          <c:dPt>
            <c:idx val="8"/>
            <c:invertIfNegative val="0"/>
            <c:bubble3D val="0"/>
            <c:spPr>
              <a:solidFill>
                <a:schemeClr val="accent3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3A0B-4BB1-8CAD-FA629BFB603B}"/>
              </c:ext>
            </c:extLst>
          </c:dPt>
          <c:dPt>
            <c:idx val="9"/>
            <c:invertIfNegative val="0"/>
            <c:bubble3D val="0"/>
            <c:spPr>
              <a:solidFill>
                <a:schemeClr val="accent3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3A0B-4BB1-8CAD-FA629BFB603B}"/>
              </c:ext>
            </c:extLst>
          </c:dPt>
          <c:dPt>
            <c:idx val="10"/>
            <c:invertIfNegative val="0"/>
            <c:bubble3D val="0"/>
            <c:spPr>
              <a:solidFill>
                <a:schemeClr val="accent3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3A0B-4BB1-8CAD-FA629BFB603B}"/>
              </c:ext>
            </c:extLst>
          </c:dPt>
          <c:dPt>
            <c:idx val="11"/>
            <c:invertIfNegative val="0"/>
            <c:bubble3D val="0"/>
            <c:spPr>
              <a:solidFill>
                <a:srgbClr val="7C7C7C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3A0B-4BB1-8CAD-FA629BFB603B}"/>
              </c:ext>
            </c:extLst>
          </c:dPt>
          <c:dPt>
            <c:idx val="12"/>
            <c:invertIfNegative val="0"/>
            <c:bubble3D val="0"/>
            <c:spPr>
              <a:solidFill>
                <a:srgbClr val="FCA4B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F-3A0B-4BB1-8CAD-FA629BFB603B}"/>
              </c:ext>
            </c:extLst>
          </c:dPt>
          <c:dLbls>
            <c:dLbl>
              <c:idx val="4"/>
              <c:tx>
                <c:rich>
                  <a:bodyPr/>
                  <a:lstStyle/>
                  <a:p>
                    <a:fld id="{A45398C0-41A6-4B86-91FD-C3704FAA1001}" type="VALUE">
                      <a:rPr lang="en-US" altLang="ko-KR" sz="3200" b="1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rPr>
                      <a:pPr/>
                      <a:t>[값]</a:t>
                    </a:fld>
                    <a:endParaRPr lang="ko-KR" alt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0-3A0B-4BB1-8CAD-FA629BFB603B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fld id="{69F28C33-E6EC-4D00-91B1-2B8E755E026C}" type="VALUE">
                      <a:rPr lang="en-US" altLang="ko-KR" sz="3200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rPr>
                      <a:pPr/>
                      <a:t>[값]</a:t>
                    </a:fld>
                    <a:endParaRPr lang="ko-KR" alt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3A0B-4BB1-8CAD-FA629BFB603B}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fld id="{5FDDE195-DF7A-4F09-9EFD-FC48AD306281}" type="VALUE">
                      <a:rPr lang="en-US" altLang="ko-KR" sz="3200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rPr>
                      <a:pPr/>
                      <a:t>[값]</a:t>
                    </a:fld>
                    <a:endParaRPr lang="ko-KR" alt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3A0B-4BB1-8CAD-FA629BFB603B}"/>
                </c:ext>
              </c:extLst>
            </c:dLbl>
            <c:dLbl>
              <c:idx val="8"/>
              <c:layout>
                <c:manualLayout>
                  <c:x val="-7.2916666666666668E-3"/>
                  <c:y val="-3.3950225088053312E-17"/>
                </c:manualLayout>
              </c:layout>
              <c:tx>
                <c:rich>
                  <a:bodyPr/>
                  <a:lstStyle/>
                  <a:p>
                    <a:r>
                      <a:rPr lang="en-US" altLang="ko-KR" baseline="0" dirty="0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rPr>
                      <a:t> </a:t>
                    </a:r>
                    <a:fld id="{5B1F410A-9246-4356-A77D-614BB0F557D2}" type="VALUE">
                      <a:rPr lang="en-US" altLang="ko-KR" baseline="0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rPr>
                      <a:pPr/>
                      <a:t>[값]</a:t>
                    </a:fld>
                    <a:endParaRPr lang="en-US" altLang="ko-KR" baseline="0" dirty="0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</a:endParaRPr>
                  </a:p>
                </c:rich>
              </c:tx>
              <c:showLegendKey val="0"/>
              <c:showVal val="1"/>
              <c:showCatName val="0"/>
              <c:showSerName val="1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7-3A0B-4BB1-8CAD-FA629BFB603B}"/>
                </c:ext>
              </c:extLst>
            </c:dLbl>
            <c:dLbl>
              <c:idx val="9"/>
              <c:layout>
                <c:manualLayout>
                  <c:x val="2.0833333333333333E-3"/>
                  <c:y val="-3.3950225088053312E-17"/>
                </c:manualLayout>
              </c:layout>
              <c:tx>
                <c:rich>
                  <a:bodyPr/>
                  <a:lstStyle/>
                  <a:p>
                    <a:fld id="{CB2AA76C-E16F-4433-BC32-7884DD131857}" type="VALUE">
                      <a:rPr lang="en-US" altLang="ko-KR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rPr>
                      <a:pPr/>
                      <a:t>[값]</a:t>
                    </a:fld>
                    <a:endParaRPr lang="ko-KR" alt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9-3A0B-4BB1-8CAD-FA629BFB603B}"/>
                </c:ext>
              </c:extLst>
            </c:dLbl>
            <c:dLbl>
              <c:idx val="10"/>
              <c:tx>
                <c:rich>
                  <a:bodyPr/>
                  <a:lstStyle/>
                  <a:p>
                    <a:fld id="{3C6DBBE8-BAAC-4DEB-A73A-13BC96D19A32}" type="VALUE">
                      <a:rPr lang="en-US" altLang="ko-KR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rPr>
                      <a:pPr/>
                      <a:t>[값]</a:t>
                    </a:fld>
                    <a:endParaRPr lang="ko-KR" alt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B-3A0B-4BB1-8CAD-FA629BFB603B}"/>
                </c:ext>
              </c:extLst>
            </c:dLbl>
            <c:dLbl>
              <c:idx val="11"/>
              <c:layout>
                <c:manualLayout>
                  <c:x val="1.2345679012345679E-3"/>
                  <c:y val="7.6299496068866514E-4"/>
                </c:manualLayout>
              </c:layout>
              <c:tx>
                <c:rich>
                  <a:bodyPr/>
                  <a:lstStyle/>
                  <a:p>
                    <a:fld id="{BFBD8182-39C6-4331-972A-C8C482095634}" type="VALUE">
                      <a:rPr lang="en-US" altLang="ko-KR">
                        <a:solidFill>
                          <a:srgbClr val="C9C9C9"/>
                        </a:solidFill>
                      </a:rPr>
                      <a:pPr/>
                      <a:t>[값]</a:t>
                    </a:fld>
                    <a:endParaRPr lang="ko-KR" alt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D-3A0B-4BB1-8CAD-FA629BFB603B}"/>
                </c:ext>
              </c:extLst>
            </c:dLbl>
            <c:dLbl>
              <c:idx val="12"/>
              <c:layout>
                <c:manualLayout>
                  <c:x val="2.7160493827160404E-2"/>
                  <c:y val="-7.6299496068865116E-4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3600" b="0" i="0" u="none" strike="noStrike" kern="1200" baseline="0">
                        <a:solidFill>
                          <a:schemeClr val="bg1"/>
                        </a:solidFill>
                        <a:latin typeface="나눔스퀘어 네오 OTF ExtraBold" panose="00000900000000000000" pitchFamily="50" charset="-127"/>
                        <a:ea typeface="나눔스퀘어 네오 OTF ExtraBold" panose="00000900000000000000" pitchFamily="50" charset="-127"/>
                        <a:cs typeface="+mn-cs"/>
                      </a:defRPr>
                    </a:pPr>
                    <a:fld id="{09B3B637-1F30-4C34-87A2-9244AC9D5D90}" type="VALUE">
                      <a:rPr lang="en-US" altLang="ko-KR" sz="3600">
                        <a:solidFill>
                          <a:schemeClr val="bg1"/>
                        </a:solidFill>
                        <a:latin typeface="나눔스퀘어 네오 OTF ExtraBold" panose="00000900000000000000" pitchFamily="50" charset="-127"/>
                        <a:ea typeface="나눔스퀘어 네오 OTF ExtraBold" panose="00000900000000000000" pitchFamily="50" charset="-127"/>
                      </a:rPr>
                      <a:pPr>
                        <a:defRPr sz="3600">
                          <a:solidFill>
                            <a:schemeClr val="bg1"/>
                          </a:solidFill>
                          <a:latin typeface="나눔스퀘어 네오 OTF ExtraBold" panose="00000900000000000000" pitchFamily="50" charset="-127"/>
                          <a:ea typeface="나눔스퀘어 네오 OTF ExtraBold" panose="00000900000000000000" pitchFamily="50" charset="-127"/>
                        </a:defRPr>
                      </a:pPr>
                      <a:t>[값]</a:t>
                    </a:fld>
                    <a:endParaRPr lang="ko-KR" alt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3600" b="0" i="0" u="none" strike="noStrike" kern="1200" baseline="0">
                      <a:solidFill>
                        <a:schemeClr val="bg1"/>
                      </a:solidFill>
                      <a:latin typeface="나눔스퀘어 네오 OTF ExtraBold" panose="00000900000000000000" pitchFamily="50" charset="-127"/>
                      <a:ea typeface="나눔스퀘어 네오 OTF ExtraBold" panose="00000900000000000000" pitchFamily="50" charset="-127"/>
                      <a:cs typeface="+mn-cs"/>
                    </a:defRPr>
                  </a:pPr>
                  <a:endParaRPr lang="ko-KR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F-3A0B-4BB1-8CAD-FA629BFB603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200" b="0" i="0" u="none" strike="noStrike" kern="1200" baseline="0">
                    <a:solidFill>
                      <a:schemeClr val="accent3">
                        <a:lumMod val="60000"/>
                        <a:lumOff val="40000"/>
                      </a:schemeClr>
                    </a:solidFill>
                    <a:latin typeface="나눔스퀘어 네오 OTF ExtraBold" panose="00000900000000000000" pitchFamily="50" charset="-127"/>
                    <a:ea typeface="나눔스퀘어 네오 OTF ExtraBold" panose="00000900000000000000" pitchFamily="50" charset="-127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Sheet1!$A$2:$A$14</c:f>
              <c:strCache>
                <c:ptCount val="13"/>
                <c:pt idx="0">
                  <c:v>7월</c:v>
                </c:pt>
                <c:pt idx="1">
                  <c:v>8월</c:v>
                </c:pt>
                <c:pt idx="2">
                  <c:v>9월</c:v>
                </c:pt>
                <c:pt idx="3">
                  <c:v>10월</c:v>
                </c:pt>
                <c:pt idx="4">
                  <c:v>11월</c:v>
                </c:pt>
                <c:pt idx="5">
                  <c:v>12월</c:v>
                </c:pt>
                <c:pt idx="6">
                  <c:v>1월</c:v>
                </c:pt>
                <c:pt idx="7">
                  <c:v>2월</c:v>
                </c:pt>
                <c:pt idx="8">
                  <c:v>3월</c:v>
                </c:pt>
                <c:pt idx="9">
                  <c:v>4월</c:v>
                </c:pt>
                <c:pt idx="10">
                  <c:v>5월</c:v>
                </c:pt>
                <c:pt idx="11">
                  <c:v>6월</c:v>
                </c:pt>
                <c:pt idx="12">
                  <c:v>7월</c:v>
                </c:pt>
              </c:strCache>
            </c:strRef>
          </c:cat>
          <c:val>
            <c:numRef>
              <c:f>Sheet1!$B$2:$B$14</c:f>
              <c:numCache>
                <c:formatCode>General</c:formatCode>
                <c:ptCount val="13"/>
                <c:pt idx="0">
                  <c:v>41299</c:v>
                </c:pt>
                <c:pt idx="1">
                  <c:v>90224</c:v>
                </c:pt>
                <c:pt idx="2">
                  <c:v>79776</c:v>
                </c:pt>
                <c:pt idx="3">
                  <c:v>82791</c:v>
                </c:pt>
                <c:pt idx="4">
                  <c:v>81741</c:v>
                </c:pt>
                <c:pt idx="5">
                  <c:v>82792</c:v>
                </c:pt>
                <c:pt idx="6">
                  <c:v>102599</c:v>
                </c:pt>
                <c:pt idx="7">
                  <c:v>92655</c:v>
                </c:pt>
                <c:pt idx="8">
                  <c:v>88716</c:v>
                </c:pt>
                <c:pt idx="9">
                  <c:v>86708</c:v>
                </c:pt>
                <c:pt idx="10">
                  <c:v>140262</c:v>
                </c:pt>
                <c:pt idx="11">
                  <c:v>233543</c:v>
                </c:pt>
                <c:pt idx="12">
                  <c:v>272384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0-3A0B-4BB1-8CAD-FA629BFB603B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50"/>
        <c:overlap val="100"/>
        <c:axId val="503340040"/>
        <c:axId val="503346600"/>
        <c:extLst/>
      </c:barChart>
      <c:catAx>
        <c:axId val="50334004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4400" b="1" i="0" u="none" strike="noStrike" kern="1200" baseline="0">
                <a:solidFill>
                  <a:schemeClr val="tx1"/>
                </a:solidFill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  <a:cs typeface="+mn-cs"/>
              </a:defRPr>
            </a:pPr>
            <a:endParaRPr lang="ko-KR"/>
          </a:p>
        </c:txPr>
        <c:crossAx val="503346600"/>
        <c:crosses val="autoZero"/>
        <c:auto val="1"/>
        <c:lblAlgn val="ctr"/>
        <c:lblOffset val="100"/>
        <c:noMultiLvlLbl val="0"/>
      </c:catAx>
      <c:valAx>
        <c:axId val="50334660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50334004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B279C3-ADC2-42B7-AC34-A1C30E5C9B2B}" type="datetimeFigureOut">
              <a:rPr lang="ko-KR" altLang="en-US" smtClean="0"/>
              <a:t>2022-10-13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474913" y="1143000"/>
            <a:ext cx="19081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A9D857-601F-4B85-8A9C-9A44E0AD2C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56431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dVlNi7Pby0w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www.youtube.com/watch?v=IhiievWaZMI" TargetMode="External"/><Relationship Id="rId4" Type="http://schemas.openxmlformats.org/officeDocument/2006/relationships/hyperlink" Target="https://www.youtube.com/watch?v=FtOVlvu11qg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1200" b="0" i="0" dirty="0">
                <a:solidFill>
                  <a:srgbClr val="000000"/>
                </a:solidFill>
                <a:effectLst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hlinkClick r:id="rId3"/>
              </a:rPr>
              <a:t>https://www.youtube.com/watch?v=dVlNi7Pby0w</a:t>
            </a:r>
            <a:r>
              <a:rPr lang="en-US" altLang="ja-JP" sz="1200" b="0" i="0" dirty="0">
                <a:solidFill>
                  <a:srgbClr val="000000"/>
                </a:solidFill>
                <a:effectLst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br>
              <a:rPr lang="ja-JP" altLang="en-US" sz="1200" b="0" i="0" dirty="0">
                <a:solidFill>
                  <a:srgbClr val="000000"/>
                </a:solidFill>
                <a:effectLst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</a:br>
            <a:r>
              <a:rPr lang="en-US" altLang="ja-JP" sz="1200" b="0" i="0" dirty="0">
                <a:solidFill>
                  <a:srgbClr val="000000"/>
                </a:solidFill>
                <a:effectLst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hlinkClick r:id="rId4"/>
              </a:rPr>
              <a:t>https://www.youtube.com/watch?v=FtOVlvu11qg</a:t>
            </a:r>
            <a:r>
              <a:rPr lang="en-US" altLang="ja-JP" sz="1200" b="0" i="0" dirty="0">
                <a:solidFill>
                  <a:srgbClr val="000000"/>
                </a:solidFill>
                <a:effectLst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endParaRPr lang="ko-KR" altLang="en-US" sz="12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hlinkClick r:id="rId5"/>
              </a:rPr>
              <a:t>https://www.youtube.com/watch?v=IhiievWaZMI</a:t>
            </a:r>
            <a:endParaRPr lang="en-US" altLang="ko-KR" sz="12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A9D857-601F-4B85-8A9C-9A44E0AD2CD5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58989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Pr>
        <a:solidFill>
          <a:schemeClr val="bg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71525" y="2724069"/>
            <a:ext cx="8743950" cy="5794904"/>
          </a:xfrm>
        </p:spPr>
        <p:txBody>
          <a:bodyPr anchor="b"/>
          <a:lstStyle>
            <a:lvl1pPr algn="ctr">
              <a:defRPr sz="675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85875" y="8742447"/>
            <a:ext cx="7715250" cy="4018672"/>
          </a:xfrm>
        </p:spPr>
        <p:txBody>
          <a:bodyPr/>
          <a:lstStyle>
            <a:lvl1pPr marL="0" indent="0" algn="ctr">
              <a:buNone/>
              <a:defRPr sz="2700"/>
            </a:lvl1pPr>
            <a:lvl2pPr marL="514350" indent="0" algn="ctr">
              <a:buNone/>
              <a:defRPr sz="2250"/>
            </a:lvl2pPr>
            <a:lvl3pPr marL="1028700" indent="0" algn="ctr">
              <a:buNone/>
              <a:defRPr sz="2025"/>
            </a:lvl3pPr>
            <a:lvl4pPr marL="1543050" indent="0" algn="ctr">
              <a:buNone/>
              <a:defRPr sz="1800"/>
            </a:lvl4pPr>
            <a:lvl5pPr marL="2057400" indent="0" algn="ctr">
              <a:buNone/>
              <a:defRPr sz="1800"/>
            </a:lvl5pPr>
            <a:lvl6pPr marL="2571750" indent="0" algn="ctr">
              <a:buNone/>
              <a:defRPr sz="1800"/>
            </a:lvl6pPr>
            <a:lvl7pPr marL="3086100" indent="0" algn="ctr">
              <a:buNone/>
              <a:defRPr sz="1800"/>
            </a:lvl7pPr>
            <a:lvl8pPr marL="3600450" indent="0" algn="ctr">
              <a:buNone/>
              <a:defRPr sz="1800"/>
            </a:lvl8pPr>
            <a:lvl9pPr marL="4114800" indent="0" algn="ctr">
              <a:buNone/>
              <a:defRPr sz="18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46FE3-F1CE-430D-9767-EAFBC6F4D4CD}" type="datetimeFigureOut">
              <a:rPr lang="ko-KR" altLang="en-US" smtClean="0"/>
              <a:t>2022-10-13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5958A3-06FF-4626-8C92-6B0866319D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60640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46FE3-F1CE-430D-9767-EAFBC6F4D4CD}" type="datetimeFigureOut">
              <a:rPr lang="ko-KR" altLang="en-US" smtClean="0"/>
              <a:t>2022-10-13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5958A3-06FF-4626-8C92-6B0866319D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68738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61635" y="886189"/>
            <a:ext cx="2218134" cy="14105816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07232" y="886189"/>
            <a:ext cx="6525816" cy="14105816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46FE3-F1CE-430D-9767-EAFBC6F4D4CD}" type="datetimeFigureOut">
              <a:rPr lang="ko-KR" altLang="en-US" smtClean="0"/>
              <a:t>2022-10-13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5958A3-06FF-4626-8C92-6B0866319D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03067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bg>
      <p:bgPr>
        <a:solidFill>
          <a:schemeClr val="bg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46FE3-F1CE-430D-9767-EAFBC6F4D4CD}" type="datetimeFigureOut">
              <a:rPr lang="ko-KR" altLang="en-US" smtClean="0"/>
              <a:t>2022-10-13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5958A3-06FF-4626-8C92-6B0866319D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28251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bg>
      <p:bgPr>
        <a:solidFill>
          <a:schemeClr val="bg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1874" y="4149680"/>
            <a:ext cx="8872538" cy="6923831"/>
          </a:xfrm>
        </p:spPr>
        <p:txBody>
          <a:bodyPr anchor="b"/>
          <a:lstStyle>
            <a:lvl1pPr>
              <a:defRPr sz="675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01874" y="11139013"/>
            <a:ext cx="8872538" cy="3641079"/>
          </a:xfrm>
        </p:spPr>
        <p:txBody>
          <a:bodyPr/>
          <a:lstStyle>
            <a:lvl1pPr marL="0" indent="0">
              <a:buNone/>
              <a:defRPr sz="2700">
                <a:solidFill>
                  <a:schemeClr val="tx1"/>
                </a:solidFill>
              </a:defRPr>
            </a:lvl1pPr>
            <a:lvl2pPr marL="514350" indent="0">
              <a:buNone/>
              <a:defRPr sz="2250">
                <a:solidFill>
                  <a:schemeClr val="tx1">
                    <a:tint val="75000"/>
                  </a:schemeClr>
                </a:solidFill>
              </a:defRPr>
            </a:lvl2pPr>
            <a:lvl3pPr marL="1028700" indent="0">
              <a:buNone/>
              <a:defRPr sz="2025">
                <a:solidFill>
                  <a:schemeClr val="tx1">
                    <a:tint val="75000"/>
                  </a:schemeClr>
                </a:solidFill>
              </a:defRPr>
            </a:lvl3pPr>
            <a:lvl4pPr marL="154305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4pPr>
            <a:lvl5pPr marL="2057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5pPr>
            <a:lvl6pPr marL="257175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6pPr>
            <a:lvl7pPr marL="30861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7pPr>
            <a:lvl8pPr marL="360045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8pPr>
            <a:lvl9pPr marL="41148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46FE3-F1CE-430D-9767-EAFBC6F4D4CD}" type="datetimeFigureOut">
              <a:rPr lang="ko-KR" altLang="en-US" smtClean="0"/>
              <a:t>2022-10-13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5958A3-06FF-4626-8C92-6B0866319D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82222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07231" y="4430944"/>
            <a:ext cx="4371975" cy="1056106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07794" y="4430944"/>
            <a:ext cx="4371975" cy="1056106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46FE3-F1CE-430D-9767-EAFBC6F4D4CD}" type="datetimeFigureOut">
              <a:rPr lang="ko-KR" altLang="en-US" smtClean="0"/>
              <a:t>2022-10-13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5958A3-06FF-4626-8C92-6B0866319D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23418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71" y="886192"/>
            <a:ext cx="8872538" cy="3217252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08572" y="4080323"/>
            <a:ext cx="4351883" cy="1999703"/>
          </a:xfrm>
        </p:spPr>
        <p:txBody>
          <a:bodyPr anchor="b"/>
          <a:lstStyle>
            <a:lvl1pPr marL="0" indent="0">
              <a:buNone/>
              <a:defRPr sz="2700" b="1"/>
            </a:lvl1pPr>
            <a:lvl2pPr marL="514350" indent="0">
              <a:buNone/>
              <a:defRPr sz="2250" b="1"/>
            </a:lvl2pPr>
            <a:lvl3pPr marL="1028700" indent="0">
              <a:buNone/>
              <a:defRPr sz="2025" b="1"/>
            </a:lvl3pPr>
            <a:lvl4pPr marL="1543050" indent="0">
              <a:buNone/>
              <a:defRPr sz="1800" b="1"/>
            </a:lvl4pPr>
            <a:lvl5pPr marL="2057400" indent="0">
              <a:buNone/>
              <a:defRPr sz="1800" b="1"/>
            </a:lvl5pPr>
            <a:lvl6pPr marL="2571750" indent="0">
              <a:buNone/>
              <a:defRPr sz="1800" b="1"/>
            </a:lvl6pPr>
            <a:lvl7pPr marL="3086100" indent="0">
              <a:buNone/>
              <a:defRPr sz="1800" b="1"/>
            </a:lvl7pPr>
            <a:lvl8pPr marL="3600450" indent="0">
              <a:buNone/>
              <a:defRPr sz="1800" b="1"/>
            </a:lvl8pPr>
            <a:lvl9pPr marL="4114800" indent="0">
              <a:buNone/>
              <a:defRPr sz="18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08572" y="6080026"/>
            <a:ext cx="4351883" cy="8942802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207794" y="4080323"/>
            <a:ext cx="4373315" cy="1999703"/>
          </a:xfrm>
        </p:spPr>
        <p:txBody>
          <a:bodyPr anchor="b"/>
          <a:lstStyle>
            <a:lvl1pPr marL="0" indent="0">
              <a:buNone/>
              <a:defRPr sz="2700" b="1"/>
            </a:lvl1pPr>
            <a:lvl2pPr marL="514350" indent="0">
              <a:buNone/>
              <a:defRPr sz="2250" b="1"/>
            </a:lvl2pPr>
            <a:lvl3pPr marL="1028700" indent="0">
              <a:buNone/>
              <a:defRPr sz="2025" b="1"/>
            </a:lvl3pPr>
            <a:lvl4pPr marL="1543050" indent="0">
              <a:buNone/>
              <a:defRPr sz="1800" b="1"/>
            </a:lvl4pPr>
            <a:lvl5pPr marL="2057400" indent="0">
              <a:buNone/>
              <a:defRPr sz="1800" b="1"/>
            </a:lvl5pPr>
            <a:lvl6pPr marL="2571750" indent="0">
              <a:buNone/>
              <a:defRPr sz="1800" b="1"/>
            </a:lvl6pPr>
            <a:lvl7pPr marL="3086100" indent="0">
              <a:buNone/>
              <a:defRPr sz="1800" b="1"/>
            </a:lvl7pPr>
            <a:lvl8pPr marL="3600450" indent="0">
              <a:buNone/>
              <a:defRPr sz="1800" b="1"/>
            </a:lvl8pPr>
            <a:lvl9pPr marL="4114800" indent="0">
              <a:buNone/>
              <a:defRPr sz="18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207794" y="6080026"/>
            <a:ext cx="4373315" cy="8942802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46FE3-F1CE-430D-9767-EAFBC6F4D4CD}" type="datetimeFigureOut">
              <a:rPr lang="ko-KR" altLang="en-US" smtClean="0"/>
              <a:t>2022-10-13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5958A3-06FF-4626-8C92-6B0866319D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44050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46FE3-F1CE-430D-9767-EAFBC6F4D4CD}" type="datetimeFigureOut">
              <a:rPr lang="ko-KR" altLang="en-US" smtClean="0"/>
              <a:t>2022-10-13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5958A3-06FF-4626-8C92-6B0866319D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02126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46FE3-F1CE-430D-9767-EAFBC6F4D4CD}" type="datetimeFigureOut">
              <a:rPr lang="ko-KR" altLang="en-US" smtClean="0"/>
              <a:t>2022-10-13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5958A3-06FF-4626-8C92-6B0866319D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90339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71" y="1109662"/>
            <a:ext cx="3317825" cy="3883819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73315" y="2396567"/>
            <a:ext cx="5207794" cy="11828694"/>
          </a:xfrm>
        </p:spPr>
        <p:txBody>
          <a:bodyPr/>
          <a:lstStyle>
            <a:lvl1pPr>
              <a:defRPr sz="3600"/>
            </a:lvl1pPr>
            <a:lvl2pPr>
              <a:defRPr sz="3150"/>
            </a:lvl2pPr>
            <a:lvl3pPr>
              <a:defRPr sz="2700"/>
            </a:lvl3pPr>
            <a:lvl4pPr>
              <a:defRPr sz="2250"/>
            </a:lvl4pPr>
            <a:lvl5pPr>
              <a:defRPr sz="2250"/>
            </a:lvl5pPr>
            <a:lvl6pPr>
              <a:defRPr sz="2250"/>
            </a:lvl6pPr>
            <a:lvl7pPr>
              <a:defRPr sz="2250"/>
            </a:lvl7pPr>
            <a:lvl8pPr>
              <a:defRPr sz="2250"/>
            </a:lvl8pPr>
            <a:lvl9pPr>
              <a:defRPr sz="22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71" y="4993481"/>
            <a:ext cx="3317825" cy="9251042"/>
          </a:xfrm>
        </p:spPr>
        <p:txBody>
          <a:bodyPr/>
          <a:lstStyle>
            <a:lvl1pPr marL="0" indent="0">
              <a:buNone/>
              <a:defRPr sz="1800"/>
            </a:lvl1pPr>
            <a:lvl2pPr marL="514350" indent="0">
              <a:buNone/>
              <a:defRPr sz="1575"/>
            </a:lvl2pPr>
            <a:lvl3pPr marL="1028700" indent="0">
              <a:buNone/>
              <a:defRPr sz="1350"/>
            </a:lvl3pPr>
            <a:lvl4pPr marL="1543050" indent="0">
              <a:buNone/>
              <a:defRPr sz="1125"/>
            </a:lvl4pPr>
            <a:lvl5pPr marL="2057400" indent="0">
              <a:buNone/>
              <a:defRPr sz="1125"/>
            </a:lvl5pPr>
            <a:lvl6pPr marL="2571750" indent="0">
              <a:buNone/>
              <a:defRPr sz="1125"/>
            </a:lvl6pPr>
            <a:lvl7pPr marL="3086100" indent="0">
              <a:buNone/>
              <a:defRPr sz="1125"/>
            </a:lvl7pPr>
            <a:lvl8pPr marL="3600450" indent="0">
              <a:buNone/>
              <a:defRPr sz="1125"/>
            </a:lvl8pPr>
            <a:lvl9pPr marL="4114800" indent="0">
              <a:buNone/>
              <a:defRPr sz="1125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46FE3-F1CE-430D-9767-EAFBC6F4D4CD}" type="datetimeFigureOut">
              <a:rPr lang="ko-KR" altLang="en-US" smtClean="0"/>
              <a:t>2022-10-13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5958A3-06FF-4626-8C92-6B0866319D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83472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71" y="1109662"/>
            <a:ext cx="3317825" cy="3883819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373315" y="2396567"/>
            <a:ext cx="5207794" cy="11828694"/>
          </a:xfrm>
        </p:spPr>
        <p:txBody>
          <a:bodyPr anchor="t"/>
          <a:lstStyle>
            <a:lvl1pPr marL="0" indent="0">
              <a:buNone/>
              <a:defRPr sz="3600"/>
            </a:lvl1pPr>
            <a:lvl2pPr marL="514350" indent="0">
              <a:buNone/>
              <a:defRPr sz="3150"/>
            </a:lvl2pPr>
            <a:lvl3pPr marL="1028700" indent="0">
              <a:buNone/>
              <a:defRPr sz="2700"/>
            </a:lvl3pPr>
            <a:lvl4pPr marL="1543050" indent="0">
              <a:buNone/>
              <a:defRPr sz="2250"/>
            </a:lvl4pPr>
            <a:lvl5pPr marL="2057400" indent="0">
              <a:buNone/>
              <a:defRPr sz="2250"/>
            </a:lvl5pPr>
            <a:lvl6pPr marL="2571750" indent="0">
              <a:buNone/>
              <a:defRPr sz="2250"/>
            </a:lvl6pPr>
            <a:lvl7pPr marL="3086100" indent="0">
              <a:buNone/>
              <a:defRPr sz="2250"/>
            </a:lvl7pPr>
            <a:lvl8pPr marL="3600450" indent="0">
              <a:buNone/>
              <a:defRPr sz="2250"/>
            </a:lvl8pPr>
            <a:lvl9pPr marL="4114800" indent="0">
              <a:buNone/>
              <a:defRPr sz="225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71" y="4993481"/>
            <a:ext cx="3317825" cy="9251042"/>
          </a:xfrm>
        </p:spPr>
        <p:txBody>
          <a:bodyPr/>
          <a:lstStyle>
            <a:lvl1pPr marL="0" indent="0">
              <a:buNone/>
              <a:defRPr sz="1800"/>
            </a:lvl1pPr>
            <a:lvl2pPr marL="514350" indent="0">
              <a:buNone/>
              <a:defRPr sz="1575"/>
            </a:lvl2pPr>
            <a:lvl3pPr marL="1028700" indent="0">
              <a:buNone/>
              <a:defRPr sz="1350"/>
            </a:lvl3pPr>
            <a:lvl4pPr marL="1543050" indent="0">
              <a:buNone/>
              <a:defRPr sz="1125"/>
            </a:lvl4pPr>
            <a:lvl5pPr marL="2057400" indent="0">
              <a:buNone/>
              <a:defRPr sz="1125"/>
            </a:lvl5pPr>
            <a:lvl6pPr marL="2571750" indent="0">
              <a:buNone/>
              <a:defRPr sz="1125"/>
            </a:lvl6pPr>
            <a:lvl7pPr marL="3086100" indent="0">
              <a:buNone/>
              <a:defRPr sz="1125"/>
            </a:lvl7pPr>
            <a:lvl8pPr marL="3600450" indent="0">
              <a:buNone/>
              <a:defRPr sz="1125"/>
            </a:lvl8pPr>
            <a:lvl9pPr marL="4114800" indent="0">
              <a:buNone/>
              <a:defRPr sz="1125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46FE3-F1CE-430D-9767-EAFBC6F4D4CD}" type="datetimeFigureOut">
              <a:rPr lang="ko-KR" altLang="en-US" smtClean="0"/>
              <a:t>2022-10-13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5958A3-06FF-4626-8C92-6B0866319D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24294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kzn HOT NEWS | Kizuna AI official website">
            <a:extLst>
              <a:ext uri="{FF2B5EF4-FFF2-40B4-BE49-F238E27FC236}">
                <a16:creationId xmlns:a16="http://schemas.microsoft.com/office/drawing/2014/main" id="{21C4A78C-6779-414C-BE63-939604075A5C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13">
            <a:alphaModFix amt="20000"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463" b="34621"/>
          <a:stretch/>
        </p:blipFill>
        <p:spPr bwMode="auto">
          <a:xfrm rot="5400000">
            <a:off x="-3169358" y="3169359"/>
            <a:ext cx="16644041" cy="10305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07231" y="886192"/>
            <a:ext cx="8872538" cy="32172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07231" y="4430944"/>
            <a:ext cx="8872538" cy="105610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07231" y="15427395"/>
            <a:ext cx="2314575" cy="8861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146FE3-F1CE-430D-9767-EAFBC6F4D4CD}" type="datetimeFigureOut">
              <a:rPr lang="ko-KR" altLang="en-US" smtClean="0"/>
              <a:t>2022-10-13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07569" y="15427395"/>
            <a:ext cx="3471863" cy="8861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65194" y="15427395"/>
            <a:ext cx="2314575" cy="8861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5958A3-06FF-4626-8C92-6B0866319D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331584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</p:sldLayoutIdLst>
  <p:txStyles>
    <p:titleStyle>
      <a:lvl1pPr algn="l" defTabSz="1028700" rtl="0" eaLnBrk="1" latinLnBrk="1" hangingPunct="1">
        <a:lnSpc>
          <a:spcPct val="90000"/>
        </a:lnSpc>
        <a:spcBef>
          <a:spcPct val="0"/>
        </a:spcBef>
        <a:buNone/>
        <a:defRPr sz="495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1028700" rtl="0" eaLnBrk="1" latinLnBrk="1" hangingPunct="1">
        <a:lnSpc>
          <a:spcPct val="90000"/>
        </a:lnSpc>
        <a:spcBef>
          <a:spcPts val="1125"/>
        </a:spcBef>
        <a:buFont typeface="Arial" panose="020B0604020202020204" pitchFamily="34" charset="0"/>
        <a:buChar char="•"/>
        <a:defRPr sz="3150" kern="1200">
          <a:solidFill>
            <a:schemeClr val="tx1"/>
          </a:solidFill>
          <a:latin typeface="+mn-lt"/>
          <a:ea typeface="+mn-ea"/>
          <a:cs typeface="+mn-cs"/>
        </a:defRPr>
      </a:lvl1pPr>
      <a:lvl2pPr marL="771525" indent="-257175" algn="l" defTabSz="1028700" rtl="0" eaLnBrk="1" latinLnBrk="1" hangingPunct="1">
        <a:lnSpc>
          <a:spcPct val="90000"/>
        </a:lnSpc>
        <a:spcBef>
          <a:spcPts val="563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285875" indent="-257175" algn="l" defTabSz="1028700" rtl="0" eaLnBrk="1" latinLnBrk="1" hangingPunct="1">
        <a:lnSpc>
          <a:spcPct val="90000"/>
        </a:lnSpc>
        <a:spcBef>
          <a:spcPts val="563"/>
        </a:spcBef>
        <a:buFont typeface="Arial" panose="020B0604020202020204" pitchFamily="34" charset="0"/>
        <a:buChar char="•"/>
        <a:defRPr sz="2250" kern="1200">
          <a:solidFill>
            <a:schemeClr val="tx1"/>
          </a:solidFill>
          <a:latin typeface="+mn-lt"/>
          <a:ea typeface="+mn-ea"/>
          <a:cs typeface="+mn-cs"/>
        </a:defRPr>
      </a:lvl3pPr>
      <a:lvl4pPr marL="1800225" indent="-257175" algn="l" defTabSz="1028700" rtl="0" eaLnBrk="1" latinLnBrk="1" hangingPunct="1">
        <a:lnSpc>
          <a:spcPct val="90000"/>
        </a:lnSpc>
        <a:spcBef>
          <a:spcPts val="563"/>
        </a:spcBef>
        <a:buFont typeface="Arial" panose="020B0604020202020204" pitchFamily="34" charset="0"/>
        <a:buChar char="•"/>
        <a:defRPr sz="2025" kern="1200">
          <a:solidFill>
            <a:schemeClr val="tx1"/>
          </a:solidFill>
          <a:latin typeface="+mn-lt"/>
          <a:ea typeface="+mn-ea"/>
          <a:cs typeface="+mn-cs"/>
        </a:defRPr>
      </a:lvl4pPr>
      <a:lvl5pPr marL="2314575" indent="-257175" algn="l" defTabSz="1028700" rtl="0" eaLnBrk="1" latinLnBrk="1" hangingPunct="1">
        <a:lnSpc>
          <a:spcPct val="90000"/>
        </a:lnSpc>
        <a:spcBef>
          <a:spcPts val="563"/>
        </a:spcBef>
        <a:buFont typeface="Arial" panose="020B0604020202020204" pitchFamily="34" charset="0"/>
        <a:buChar char="•"/>
        <a:defRPr sz="2025" kern="1200">
          <a:solidFill>
            <a:schemeClr val="tx1"/>
          </a:solidFill>
          <a:latin typeface="+mn-lt"/>
          <a:ea typeface="+mn-ea"/>
          <a:cs typeface="+mn-cs"/>
        </a:defRPr>
      </a:lvl5pPr>
      <a:lvl6pPr marL="2828925" indent="-257175" algn="l" defTabSz="1028700" rtl="0" eaLnBrk="1" latinLnBrk="1" hangingPunct="1">
        <a:lnSpc>
          <a:spcPct val="90000"/>
        </a:lnSpc>
        <a:spcBef>
          <a:spcPts val="563"/>
        </a:spcBef>
        <a:buFont typeface="Arial" panose="020B0604020202020204" pitchFamily="34" charset="0"/>
        <a:buChar char="•"/>
        <a:defRPr sz="2025" kern="1200">
          <a:solidFill>
            <a:schemeClr val="tx1"/>
          </a:solidFill>
          <a:latin typeface="+mn-lt"/>
          <a:ea typeface="+mn-ea"/>
          <a:cs typeface="+mn-cs"/>
        </a:defRPr>
      </a:lvl6pPr>
      <a:lvl7pPr marL="3343275" indent="-257175" algn="l" defTabSz="1028700" rtl="0" eaLnBrk="1" latinLnBrk="1" hangingPunct="1">
        <a:lnSpc>
          <a:spcPct val="90000"/>
        </a:lnSpc>
        <a:spcBef>
          <a:spcPts val="563"/>
        </a:spcBef>
        <a:buFont typeface="Arial" panose="020B0604020202020204" pitchFamily="34" charset="0"/>
        <a:buChar char="•"/>
        <a:defRPr sz="2025" kern="1200">
          <a:solidFill>
            <a:schemeClr val="tx1"/>
          </a:solidFill>
          <a:latin typeface="+mn-lt"/>
          <a:ea typeface="+mn-ea"/>
          <a:cs typeface="+mn-cs"/>
        </a:defRPr>
      </a:lvl7pPr>
      <a:lvl8pPr marL="3857625" indent="-257175" algn="l" defTabSz="1028700" rtl="0" eaLnBrk="1" latinLnBrk="1" hangingPunct="1">
        <a:lnSpc>
          <a:spcPct val="90000"/>
        </a:lnSpc>
        <a:spcBef>
          <a:spcPts val="563"/>
        </a:spcBef>
        <a:buFont typeface="Arial" panose="020B0604020202020204" pitchFamily="34" charset="0"/>
        <a:buChar char="•"/>
        <a:defRPr sz="2025" kern="1200">
          <a:solidFill>
            <a:schemeClr val="tx1"/>
          </a:solidFill>
          <a:latin typeface="+mn-lt"/>
          <a:ea typeface="+mn-ea"/>
          <a:cs typeface="+mn-cs"/>
        </a:defRPr>
      </a:lvl8pPr>
      <a:lvl9pPr marL="4371975" indent="-257175" algn="l" defTabSz="1028700" rtl="0" eaLnBrk="1" latinLnBrk="1" hangingPunct="1">
        <a:lnSpc>
          <a:spcPct val="90000"/>
        </a:lnSpc>
        <a:spcBef>
          <a:spcPts val="563"/>
        </a:spcBef>
        <a:buFont typeface="Arial" panose="020B0604020202020204" pitchFamily="34" charset="0"/>
        <a:buChar char="•"/>
        <a:defRPr sz="202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28700" rtl="0" eaLnBrk="1" latinLnBrk="1" hangingPunct="1">
        <a:defRPr sz="2025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algn="l" defTabSz="1028700" rtl="0" eaLnBrk="1" latinLnBrk="1" hangingPunct="1">
        <a:defRPr sz="2025" kern="1200">
          <a:solidFill>
            <a:schemeClr val="tx1"/>
          </a:solidFill>
          <a:latin typeface="+mn-lt"/>
          <a:ea typeface="+mn-ea"/>
          <a:cs typeface="+mn-cs"/>
        </a:defRPr>
      </a:lvl2pPr>
      <a:lvl3pPr marL="1028700" algn="l" defTabSz="1028700" rtl="0" eaLnBrk="1" latinLnBrk="1" hangingPunct="1">
        <a:defRPr sz="2025" kern="1200">
          <a:solidFill>
            <a:schemeClr val="tx1"/>
          </a:solidFill>
          <a:latin typeface="+mn-lt"/>
          <a:ea typeface="+mn-ea"/>
          <a:cs typeface="+mn-cs"/>
        </a:defRPr>
      </a:lvl3pPr>
      <a:lvl4pPr marL="1543050" algn="l" defTabSz="1028700" rtl="0" eaLnBrk="1" latinLnBrk="1" hangingPunct="1">
        <a:defRPr sz="2025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algn="l" defTabSz="1028700" rtl="0" eaLnBrk="1" latinLnBrk="1" hangingPunct="1">
        <a:defRPr sz="2025" kern="1200">
          <a:solidFill>
            <a:schemeClr val="tx1"/>
          </a:solidFill>
          <a:latin typeface="+mn-lt"/>
          <a:ea typeface="+mn-ea"/>
          <a:cs typeface="+mn-cs"/>
        </a:defRPr>
      </a:lvl5pPr>
      <a:lvl6pPr marL="2571750" algn="l" defTabSz="1028700" rtl="0" eaLnBrk="1" latinLnBrk="1" hangingPunct="1">
        <a:defRPr sz="2025" kern="1200">
          <a:solidFill>
            <a:schemeClr val="tx1"/>
          </a:solidFill>
          <a:latin typeface="+mn-lt"/>
          <a:ea typeface="+mn-ea"/>
          <a:cs typeface="+mn-cs"/>
        </a:defRPr>
      </a:lvl6pPr>
      <a:lvl7pPr marL="3086100" algn="l" defTabSz="1028700" rtl="0" eaLnBrk="1" latinLnBrk="1" hangingPunct="1">
        <a:defRPr sz="2025" kern="1200">
          <a:solidFill>
            <a:schemeClr val="tx1"/>
          </a:solidFill>
          <a:latin typeface="+mn-lt"/>
          <a:ea typeface="+mn-ea"/>
          <a:cs typeface="+mn-cs"/>
        </a:defRPr>
      </a:lvl7pPr>
      <a:lvl8pPr marL="3600450" algn="l" defTabSz="1028700" rtl="0" eaLnBrk="1" latinLnBrk="1" hangingPunct="1">
        <a:defRPr sz="2025" kern="1200">
          <a:solidFill>
            <a:schemeClr val="tx1"/>
          </a:solidFill>
          <a:latin typeface="+mn-lt"/>
          <a:ea typeface="+mn-ea"/>
          <a:cs typeface="+mn-cs"/>
        </a:defRPr>
      </a:lvl8pPr>
      <a:lvl9pPr marL="4114800" algn="l" defTabSz="1028700" rtl="0" eaLnBrk="1" latinLnBrk="1" hangingPunct="1">
        <a:defRPr sz="202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18" Type="http://schemas.openxmlformats.org/officeDocument/2006/relationships/image" Target="../media/image2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jpeg"/><Relationship Id="rId17" Type="http://schemas.openxmlformats.org/officeDocument/2006/relationships/image" Target="../media/image20.png"/><Relationship Id="rId2" Type="http://schemas.openxmlformats.org/officeDocument/2006/relationships/image" Target="../media/image5.png"/><Relationship Id="rId16" Type="http://schemas.openxmlformats.org/officeDocument/2006/relationships/image" Target="../media/image19.pn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10" Type="http://schemas.openxmlformats.org/officeDocument/2006/relationships/image" Target="../media/image13.png"/><Relationship Id="rId19" Type="http://schemas.openxmlformats.org/officeDocument/2006/relationships/image" Target="../media/image22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8.png"/><Relationship Id="rId3" Type="http://schemas.openxmlformats.org/officeDocument/2006/relationships/hyperlink" Target="https://www.youtube.com/hashtag/%E6%A1%90%E7%94%9F%E3%82%B3%E3%82%B3%E5%8D%92%E6%A5%ADlive" TargetMode="External"/><Relationship Id="rId7" Type="http://schemas.openxmlformats.org/officeDocument/2006/relationships/image" Target="../media/image25.png"/><Relationship Id="rId12" Type="http://schemas.openxmlformats.org/officeDocument/2006/relationships/image" Target="../media/image2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26.jpeg"/><Relationship Id="rId5" Type="http://schemas.openxmlformats.org/officeDocument/2006/relationships/image" Target="../media/image24.jpeg"/><Relationship Id="rId15" Type="http://schemas.openxmlformats.org/officeDocument/2006/relationships/image" Target="../media/image30.png"/><Relationship Id="rId10" Type="http://schemas.openxmlformats.org/officeDocument/2006/relationships/hyperlink" Target="https://www.youtube.com/hashtag/%E5%AE%9D%E9%90%98%E3%83%9E%E3%83%AA%E3%83%B3%E7%94%9F%E8%AA%95%E7%A5%AD2021" TargetMode="External"/><Relationship Id="rId4" Type="http://schemas.openxmlformats.org/officeDocument/2006/relationships/hyperlink" Target="https://www.youtube.com/hashtag/goodbyecoco" TargetMode="External"/><Relationship Id="rId9" Type="http://schemas.openxmlformats.org/officeDocument/2006/relationships/image" Target="../media/image18.png"/><Relationship Id="rId14" Type="http://schemas.openxmlformats.org/officeDocument/2006/relationships/image" Target="../media/image2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16.png"/><Relationship Id="rId18" Type="http://schemas.openxmlformats.org/officeDocument/2006/relationships/image" Target="../media/image44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12" Type="http://schemas.openxmlformats.org/officeDocument/2006/relationships/image" Target="../media/image15.jpeg"/><Relationship Id="rId17" Type="http://schemas.microsoft.com/office/2007/relationships/hdphoto" Target="../media/hdphoto3.wdp"/><Relationship Id="rId2" Type="http://schemas.openxmlformats.org/officeDocument/2006/relationships/image" Target="../media/image31.png"/><Relationship Id="rId16" Type="http://schemas.openxmlformats.org/officeDocument/2006/relationships/image" Target="../media/image43.png"/><Relationship Id="rId20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5" Type="http://schemas.openxmlformats.org/officeDocument/2006/relationships/image" Target="../media/image42.png"/><Relationship Id="rId10" Type="http://schemas.openxmlformats.org/officeDocument/2006/relationships/image" Target="../media/image39.png"/><Relationship Id="rId19" Type="http://schemas.openxmlformats.org/officeDocument/2006/relationships/image" Target="../media/image45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Relationship Id="rId14" Type="http://schemas.openxmlformats.org/officeDocument/2006/relationships/image" Target="../media/image4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B2B9F7DC-2862-44ED-BE39-094F303A1300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0579" y="203353"/>
            <a:ext cx="8280000" cy="11739600"/>
          </a:xfrm>
          <a:prstGeom prst="rect">
            <a:avLst/>
          </a:pr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1CA9A80F-491B-472B-9F30-3B84584320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733318" y="13565733"/>
            <a:ext cx="1670177" cy="1670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B9F4E5A-DFB3-46B9-82A2-53B834004FC1}"/>
              </a:ext>
            </a:extLst>
          </p:cNvPr>
          <p:cNvSpPr txBox="1"/>
          <p:nvPr/>
        </p:nvSpPr>
        <p:spPr>
          <a:xfrm>
            <a:off x="3544861" y="14408965"/>
            <a:ext cx="674213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err="1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야붕이</a:t>
            </a:r>
            <a:r>
              <a:rPr lang="en-US" altLang="ko-KR" sz="32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(151)+</a:t>
            </a:r>
            <a:r>
              <a:rPr lang="ko-KR" altLang="en-US" sz="3200" dirty="0" err="1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키즈나</a:t>
            </a:r>
            <a:r>
              <a:rPr lang="ko-KR" altLang="en-US" sz="32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 아이</a:t>
            </a:r>
            <a:r>
              <a:rPr lang="en-US" altLang="ko-KR" sz="32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(132)+</a:t>
            </a:r>
            <a:r>
              <a:rPr lang="ko-KR" altLang="en-US" sz="3200" dirty="0" err="1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키즈나아이</a:t>
            </a:r>
            <a:r>
              <a:rPr lang="en-US" altLang="ko-KR" sz="32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(53)+</a:t>
            </a:r>
            <a:r>
              <a:rPr lang="ko-KR" altLang="en-US" sz="3200" dirty="0" err="1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기즈나</a:t>
            </a:r>
            <a:r>
              <a:rPr lang="en-US" altLang="ko-KR" sz="32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(26)+</a:t>
            </a:r>
            <a:r>
              <a:rPr lang="ko-KR" altLang="en-US" sz="3200" dirty="0" err="1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야붕</a:t>
            </a:r>
            <a:r>
              <a:rPr lang="en-US" altLang="ko-KR" sz="32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(1)+</a:t>
            </a:r>
            <a:r>
              <a:rPr lang="ko-KR" altLang="en-US" sz="3200" dirty="0" err="1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오야붕</a:t>
            </a:r>
            <a:r>
              <a:rPr lang="en-US" altLang="ko-KR" sz="32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(1)+</a:t>
            </a:r>
            <a:r>
              <a:rPr lang="ko-KR" altLang="en-US" sz="3200" dirty="0" err="1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중붕</a:t>
            </a:r>
            <a:r>
              <a:rPr lang="en-US" altLang="ko-KR" sz="32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(0)+</a:t>
            </a:r>
            <a:r>
              <a:rPr lang="ko-KR" altLang="en-US" sz="3200" dirty="0" err="1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짱붕</a:t>
            </a:r>
            <a:r>
              <a:rPr lang="en-US" altLang="ko-KR" sz="32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(0)</a:t>
            </a:r>
            <a:endParaRPr lang="ko-KR" altLang="en-US" sz="2000" dirty="0">
              <a:latin typeface="나눔스퀘어 네오 OTF ExtraBold" panose="00000900000000000000" pitchFamily="50" charset="-127"/>
              <a:ea typeface="나눔스퀘어 네오 OTF ExtraBold" panose="00000900000000000000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3932FA1-D983-4458-8916-910335C742D7}"/>
              </a:ext>
            </a:extLst>
          </p:cNvPr>
          <p:cNvSpPr/>
          <p:nvPr/>
        </p:nvSpPr>
        <p:spPr>
          <a:xfrm>
            <a:off x="3520856" y="13565491"/>
            <a:ext cx="6766143" cy="873750"/>
          </a:xfrm>
          <a:prstGeom prst="rect">
            <a:avLst/>
          </a:prstGeom>
          <a:solidFill>
            <a:srgbClr val="FCA4B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400" dirty="0">
                <a:solidFill>
                  <a:schemeClr val="bg1"/>
                </a:solidFill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364 </a:t>
            </a:r>
            <a:r>
              <a:rPr lang="ko-KR" altLang="en-US" sz="5400" dirty="0">
                <a:solidFill>
                  <a:srgbClr val="4472C4"/>
                </a:solidFill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▼</a:t>
            </a:r>
            <a:r>
              <a:rPr lang="en-US" altLang="ko-KR" sz="5400" dirty="0">
                <a:solidFill>
                  <a:srgbClr val="4472C4"/>
                </a:solidFill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25</a:t>
            </a:r>
            <a:endParaRPr lang="ko-KR" altLang="en-US" sz="5400" dirty="0">
              <a:solidFill>
                <a:srgbClr val="C00000"/>
              </a:solidFill>
              <a:latin typeface="나눔스퀘어 네오 OTF ExtraBold" panose="00000900000000000000" pitchFamily="50" charset="-127"/>
              <a:ea typeface="나눔스퀘어 네오 OTF ExtraBold" panose="00000900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C670CC-88CF-4ED9-A1D9-892FE8E41D4D}"/>
              </a:ext>
            </a:extLst>
          </p:cNvPr>
          <p:cNvSpPr txBox="1"/>
          <p:nvPr/>
        </p:nvSpPr>
        <p:spPr>
          <a:xfrm>
            <a:off x="-389055" y="13494139"/>
            <a:ext cx="241926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600" b="1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69</a:t>
            </a:r>
          </a:p>
        </p:txBody>
      </p:sp>
      <p:pic>
        <p:nvPicPr>
          <p:cNvPr id="5122" name="Picture 2" descr="Kizuna AI株式会社 | Virtual YouTuber Wiki | Fandom">
            <a:extLst>
              <a:ext uri="{FF2B5EF4-FFF2-40B4-BE49-F238E27FC236}">
                <a16:creationId xmlns:a16="http://schemas.microsoft.com/office/drawing/2014/main" id="{669FC481-4A95-4E76-82D9-D52188785D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35100" y1="34625" x2="35100" y2="34625"/>
                        <a14:foregroundMark x1="20000" y1="72750" x2="20000" y2="72750"/>
                        <a14:foregroundMark x1="29200" y1="74375" x2="29200" y2="74375"/>
                        <a14:foregroundMark x1="29200" y1="66750" x2="29200" y2="66750"/>
                        <a14:foregroundMark x1="37000" y1="71375" x2="37000" y2="71375"/>
                        <a14:foregroundMark x1="41800" y1="71750" x2="41800" y2="71750"/>
                        <a14:foregroundMark x1="53800" y1="71375" x2="53800" y2="71375"/>
                        <a14:foregroundMark x1="61200" y1="70875" x2="61200" y2="70875"/>
                        <a14:foregroundMark x1="76300" y1="70375" x2="76300" y2="70375"/>
                        <a14:foregroundMark x1="63900" y1="42000" x2="63900" y2="42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24059" y="13886423"/>
            <a:ext cx="3218656" cy="2574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38C9B92-74EB-49B2-978E-E8DFEE25D819}"/>
              </a:ext>
            </a:extLst>
          </p:cNvPr>
          <p:cNvSpPr txBox="1"/>
          <p:nvPr/>
        </p:nvSpPr>
        <p:spPr>
          <a:xfrm>
            <a:off x="1" y="12279246"/>
            <a:ext cx="10286998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6600" b="1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7</a:t>
            </a:r>
            <a:r>
              <a:rPr lang="ko-KR" altLang="en-US" sz="6600" b="1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월 </a:t>
            </a:r>
            <a:r>
              <a:rPr lang="ko-KR" altLang="en-US" sz="6600" b="1" dirty="0" err="1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키즈나</a:t>
            </a:r>
            <a:r>
              <a:rPr lang="ko-KR" altLang="en-US" sz="6600" b="1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 아이 지수</a:t>
            </a:r>
            <a:endParaRPr lang="en-US" altLang="ko-KR" sz="6600" b="1" dirty="0">
              <a:latin typeface="나눔스퀘어 네오 OTF ExtraBold" panose="00000900000000000000" pitchFamily="50" charset="-127"/>
              <a:ea typeface="나눔스퀘어 네오 OTF ExtraBold" panose="000009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163380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차트 7">
            <a:extLst>
              <a:ext uri="{FF2B5EF4-FFF2-40B4-BE49-F238E27FC236}">
                <a16:creationId xmlns:a16="http://schemas.microsoft.com/office/drawing/2014/main" id="{B3961FCB-2DB1-4B92-9F1D-58918C9F0F8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91381214"/>
              </p:ext>
            </p:extLst>
          </p:nvPr>
        </p:nvGraphicFramePr>
        <p:xfrm>
          <a:off x="0" y="5"/>
          <a:ext cx="10287000" cy="166449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BD37EC92-762D-4CDA-8BB0-ABA8EB68FBF2}"/>
              </a:ext>
            </a:extLst>
          </p:cNvPr>
          <p:cNvSpPr/>
          <p:nvPr/>
        </p:nvSpPr>
        <p:spPr>
          <a:xfrm>
            <a:off x="7579326" y="1900310"/>
            <a:ext cx="194155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000" b="1" dirty="0">
                <a:solidFill>
                  <a:srgbClr val="FF0000"/>
                </a:solidFill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16.6</a:t>
            </a:r>
            <a:r>
              <a:rPr lang="en-US" altLang="ko-KR" sz="4000" b="1" dirty="0">
                <a:solidFill>
                  <a:srgbClr val="FF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%</a:t>
            </a:r>
            <a:endParaRPr lang="ko-KR" altLang="en-US" sz="4000" b="1" dirty="0">
              <a:solidFill>
                <a:srgbClr val="FF000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C4B193D-2BA5-4CFE-9D47-F0951156F1C0}"/>
              </a:ext>
            </a:extLst>
          </p:cNvPr>
          <p:cNvCxnSpPr/>
          <p:nvPr/>
        </p:nvCxnSpPr>
        <p:spPr>
          <a:xfrm>
            <a:off x="0" y="3978910"/>
            <a:ext cx="10287000" cy="0"/>
          </a:xfrm>
          <a:prstGeom prst="line">
            <a:avLst/>
          </a:prstGeom>
          <a:ln w="76200">
            <a:solidFill>
              <a:schemeClr val="tx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화살표: 줄무늬가 있는 오른쪽 6">
            <a:extLst>
              <a:ext uri="{FF2B5EF4-FFF2-40B4-BE49-F238E27FC236}">
                <a16:creationId xmlns:a16="http://schemas.microsoft.com/office/drawing/2014/main" id="{68225D92-7159-438D-A579-1B7815ABFB52}"/>
              </a:ext>
            </a:extLst>
          </p:cNvPr>
          <p:cNvSpPr/>
          <p:nvPr/>
        </p:nvSpPr>
        <p:spPr>
          <a:xfrm rot="16200000">
            <a:off x="6978895" y="2033182"/>
            <a:ext cx="619003" cy="581859"/>
          </a:xfrm>
          <a:prstGeom prst="stripedRightArrow">
            <a:avLst>
              <a:gd name="adj1" fmla="val 50000"/>
              <a:gd name="adj2" fmla="val 5000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96441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0" name="Picture 16">
            <a:extLst>
              <a:ext uri="{FF2B5EF4-FFF2-40B4-BE49-F238E27FC236}">
                <a16:creationId xmlns:a16="http://schemas.microsoft.com/office/drawing/2014/main" id="{508AE412-3FCB-4133-BECC-CF1AB0FBAF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97843" y="12240523"/>
            <a:ext cx="1382409" cy="1382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3AA31CD5-4E06-4640-91BA-ACC070D719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79226" y="6536274"/>
            <a:ext cx="1365500" cy="13655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C54DE0B2-D419-48BA-A0AA-CBA3467923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103541" y="15104536"/>
            <a:ext cx="1361158" cy="1357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6">
            <a:extLst>
              <a:ext uri="{FF2B5EF4-FFF2-40B4-BE49-F238E27FC236}">
                <a16:creationId xmlns:a16="http://schemas.microsoft.com/office/drawing/2014/main" id="{69F95F19-9F8C-42A5-97A0-C74C6FAC4A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116764" y="13677614"/>
            <a:ext cx="1365617" cy="1365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6">
            <a:extLst>
              <a:ext uri="{FF2B5EF4-FFF2-40B4-BE49-F238E27FC236}">
                <a16:creationId xmlns:a16="http://schemas.microsoft.com/office/drawing/2014/main" id="{ACD5552B-A84E-4DE4-8CDE-51133C06CC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98432" y="10841766"/>
            <a:ext cx="1365617" cy="136561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14">
            <a:extLst>
              <a:ext uri="{FF2B5EF4-FFF2-40B4-BE49-F238E27FC236}">
                <a16:creationId xmlns:a16="http://schemas.microsoft.com/office/drawing/2014/main" id="{6386C42A-BD15-4001-8868-762CFB5953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75653" y="9381905"/>
            <a:ext cx="1382326" cy="1382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385CD025-3017-481F-80EC-E71FBB428E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35625" y="5005316"/>
            <a:ext cx="1444693" cy="1444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221EB0BC-FBA2-412F-9483-320E8CA9F3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331797" y="1102141"/>
            <a:ext cx="2122011" cy="2122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4">
            <a:extLst>
              <a:ext uri="{FF2B5EF4-FFF2-40B4-BE49-F238E27FC236}">
                <a16:creationId xmlns:a16="http://schemas.microsoft.com/office/drawing/2014/main" id="{496A70DC-0151-42FC-9602-35F1ED0932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106981" y="7992598"/>
            <a:ext cx="1345122" cy="1345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03A6FE1D-7907-4C37-85CA-E719C9A2F0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795663" y="3251026"/>
            <a:ext cx="1670177" cy="1670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직사각형 91">
            <a:extLst>
              <a:ext uri="{FF2B5EF4-FFF2-40B4-BE49-F238E27FC236}">
                <a16:creationId xmlns:a16="http://schemas.microsoft.com/office/drawing/2014/main" id="{3699EB5D-3189-49CD-B521-176B556A8C39}"/>
              </a:ext>
            </a:extLst>
          </p:cNvPr>
          <p:cNvSpPr/>
          <p:nvPr/>
        </p:nvSpPr>
        <p:spPr>
          <a:xfrm>
            <a:off x="3571554" y="13722704"/>
            <a:ext cx="3096000" cy="584775"/>
          </a:xfrm>
          <a:prstGeom prst="rect">
            <a:avLst/>
          </a:prstGeom>
          <a:solidFill>
            <a:srgbClr val="FCA4B5"/>
          </a:solidFill>
          <a:ln>
            <a:noFill/>
          </a:ln>
          <a:effectLst>
            <a:softEdge rad="31750"/>
          </a:effectLst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4086 </a:t>
            </a:r>
            <a:r>
              <a:rPr lang="ko-KR" altLang="en-US" sz="3200" dirty="0">
                <a:solidFill>
                  <a:srgbClr val="C00000"/>
                </a:solidFill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▲</a:t>
            </a:r>
            <a:r>
              <a:rPr lang="en-US" altLang="ko-KR" sz="3200" dirty="0">
                <a:solidFill>
                  <a:srgbClr val="C00000"/>
                </a:solidFill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15</a:t>
            </a:r>
            <a:endParaRPr lang="ko-KR" altLang="en-US" sz="3200" dirty="0">
              <a:solidFill>
                <a:srgbClr val="C00000"/>
              </a:solidFill>
              <a:latin typeface="나눔스퀘어 네오 OTF ExtraBold" panose="00000900000000000000" pitchFamily="50" charset="-127"/>
              <a:ea typeface="나눔스퀘어 네오 OTF ExtraBold" panose="00000900000000000000" pitchFamily="50" charset="-127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6CD8DAD5-D1EA-49BE-AF09-CCBA53C644FC}"/>
              </a:ext>
            </a:extLst>
          </p:cNvPr>
          <p:cNvSpPr txBox="1"/>
          <p:nvPr/>
        </p:nvSpPr>
        <p:spPr>
          <a:xfrm>
            <a:off x="3529662" y="14273562"/>
            <a:ext cx="671048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응나</a:t>
            </a:r>
            <a:r>
              <a:rPr lang="en-US" altLang="ko-KR" sz="28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(2615)+</a:t>
            </a:r>
            <a:r>
              <a:rPr lang="ko-KR" altLang="en-US" sz="28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루나</a:t>
            </a:r>
            <a:r>
              <a:rPr lang="en-US" altLang="ko-KR" sz="28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(816)+</a:t>
            </a:r>
            <a:r>
              <a:rPr lang="ko-KR" altLang="en-US" sz="28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나노라</a:t>
            </a:r>
            <a:r>
              <a:rPr lang="en-US" altLang="ko-KR" sz="28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(453)+</a:t>
            </a:r>
            <a:r>
              <a:rPr lang="ko-KR" altLang="en-US" sz="2800" dirty="0" err="1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응나이모</a:t>
            </a:r>
            <a:r>
              <a:rPr lang="en-US" altLang="ko-KR" sz="28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(179)+…</a:t>
            </a: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58098B09-28EE-43E9-90E0-2D144A799E3F}"/>
              </a:ext>
            </a:extLst>
          </p:cNvPr>
          <p:cNvSpPr/>
          <p:nvPr/>
        </p:nvSpPr>
        <p:spPr>
          <a:xfrm>
            <a:off x="3604507" y="7973707"/>
            <a:ext cx="3610800" cy="584775"/>
          </a:xfrm>
          <a:prstGeom prst="rect">
            <a:avLst/>
          </a:prstGeom>
          <a:solidFill>
            <a:srgbClr val="FCA4B5"/>
          </a:solidFill>
          <a:ln>
            <a:noFill/>
          </a:ln>
          <a:effectLst>
            <a:softEdge rad="31750"/>
          </a:effectLst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‬</a:t>
            </a:r>
            <a:r>
              <a:rPr lang="en-US" altLang="ko-KR" sz="3600" dirty="0">
                <a:solidFill>
                  <a:schemeClr val="tx1"/>
                </a:solidFill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 </a:t>
            </a:r>
            <a:r>
              <a:rPr lang="en-US" altLang="ko-KR" sz="3600" dirty="0">
                <a:solidFill>
                  <a:schemeClr val="bg1"/>
                </a:solidFill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4764</a:t>
            </a:r>
            <a:r>
              <a:rPr lang="ko-KR" altLang="en-US" sz="3600" dirty="0">
                <a:solidFill>
                  <a:srgbClr val="C00000"/>
                </a:solidFill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 ▲</a:t>
            </a:r>
            <a:r>
              <a:rPr lang="en-US" altLang="ko-KR" sz="3600" dirty="0">
                <a:solidFill>
                  <a:srgbClr val="C00000"/>
                </a:solidFill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15</a:t>
            </a:r>
            <a:endParaRPr lang="ko-KR" altLang="en-US" sz="3600" dirty="0">
              <a:solidFill>
                <a:srgbClr val="C00000"/>
              </a:solidFill>
              <a:latin typeface="나눔스퀘어 네오 OTF ExtraBold" panose="00000900000000000000" pitchFamily="50" charset="-127"/>
              <a:ea typeface="나눔스퀘어 네오 OTF ExtraBold" panose="00000900000000000000" pitchFamily="50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2A4AB8FB-2009-4500-9207-21EEE2006E8E}"/>
              </a:ext>
            </a:extLst>
          </p:cNvPr>
          <p:cNvSpPr txBox="1"/>
          <p:nvPr/>
        </p:nvSpPr>
        <p:spPr>
          <a:xfrm>
            <a:off x="3607206" y="4094258"/>
            <a:ext cx="656698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선장</a:t>
            </a:r>
            <a:r>
              <a:rPr lang="en-US" altLang="ko-KR" sz="32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(5230)+</a:t>
            </a:r>
            <a:r>
              <a:rPr lang="ko-KR" altLang="en-US" sz="32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마린</a:t>
            </a:r>
            <a:r>
              <a:rPr lang="en-US" altLang="ko-KR" sz="32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(1089)+</a:t>
            </a:r>
            <a:r>
              <a:rPr lang="ko-KR" altLang="en-US" sz="3200" dirty="0" err="1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센쵸</a:t>
            </a:r>
            <a:r>
              <a:rPr lang="en-US" altLang="ko-KR" sz="32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(750)+</a:t>
            </a:r>
            <a:r>
              <a:rPr lang="ko-KR" altLang="en-US" sz="3200" dirty="0" err="1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호쇼</a:t>
            </a:r>
            <a:r>
              <a:rPr lang="en-US" altLang="ko-KR" sz="32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(149)+</a:t>
            </a:r>
            <a:r>
              <a:rPr lang="ko-KR" altLang="en-US" sz="3200" dirty="0" err="1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키미땃쥐</a:t>
            </a:r>
            <a:r>
              <a:rPr lang="en-US" altLang="ko-KR" sz="32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(31)+…</a:t>
            </a:r>
            <a:endParaRPr lang="ko-KR" altLang="en-US" sz="2000" dirty="0">
              <a:latin typeface="나눔스퀘어 네오 OTF ExtraBold" panose="00000900000000000000" pitchFamily="50" charset="-127"/>
              <a:ea typeface="나눔스퀘어 네오 OTF ExtraBold" panose="00000900000000000000" pitchFamily="50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60EFB034-C832-40A5-B0DC-D9682942766F}"/>
              </a:ext>
            </a:extLst>
          </p:cNvPr>
          <p:cNvSpPr/>
          <p:nvPr/>
        </p:nvSpPr>
        <p:spPr>
          <a:xfrm>
            <a:off x="3583202" y="3250784"/>
            <a:ext cx="5508000" cy="873750"/>
          </a:xfrm>
          <a:prstGeom prst="rect">
            <a:avLst/>
          </a:prstGeom>
          <a:solidFill>
            <a:srgbClr val="FCA4B5"/>
          </a:solidFill>
          <a:ln>
            <a:noFill/>
          </a:ln>
          <a:effectLst>
            <a:softEdge rad="31750"/>
          </a:effectLst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400" dirty="0">
                <a:solidFill>
                  <a:schemeClr val="bg1"/>
                </a:solidFill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7267 </a:t>
            </a:r>
            <a:r>
              <a:rPr lang="ko-KR" altLang="en-US" sz="5400" dirty="0">
                <a:solidFill>
                  <a:srgbClr val="FF0000"/>
                </a:solidFill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▲</a:t>
            </a:r>
            <a:r>
              <a:rPr lang="en-US" altLang="ko-KR" sz="5400" dirty="0">
                <a:solidFill>
                  <a:srgbClr val="FF0000"/>
                </a:solidFill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2</a:t>
            </a:r>
            <a:endParaRPr lang="ko-KR" altLang="en-US" sz="5400" dirty="0">
              <a:solidFill>
                <a:srgbClr val="FF0000"/>
              </a:solidFill>
              <a:latin typeface="나눔스퀘어 네오 OTF ExtraBold" panose="00000900000000000000" pitchFamily="50" charset="-127"/>
              <a:ea typeface="나눔스퀘어 네오 OTF ExtraBold" panose="00000900000000000000" pitchFamily="50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126EF600-FA86-4D40-BCC1-951EEAAFA9E0}"/>
              </a:ext>
            </a:extLst>
          </p:cNvPr>
          <p:cNvSpPr/>
          <p:nvPr/>
        </p:nvSpPr>
        <p:spPr>
          <a:xfrm>
            <a:off x="3591898" y="1074984"/>
            <a:ext cx="6680587" cy="1019318"/>
          </a:xfrm>
          <a:prstGeom prst="rect">
            <a:avLst/>
          </a:prstGeom>
          <a:solidFill>
            <a:srgbClr val="FCA4B5"/>
          </a:solidFill>
          <a:ln w="19050">
            <a:noFill/>
          </a:ln>
          <a:effectLst>
            <a:softEdge rad="31750"/>
          </a:effectLst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796" dirty="0">
                <a:solidFill>
                  <a:schemeClr val="bg1"/>
                </a:solidFill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8817</a:t>
            </a:r>
            <a:r>
              <a:rPr lang="en-US" altLang="ko-KR" sz="6796" dirty="0">
                <a:solidFill>
                  <a:schemeClr val="tx1"/>
                </a:solidFill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 </a:t>
            </a:r>
            <a:r>
              <a:rPr lang="ko-KR" altLang="en-US" sz="6796" dirty="0">
                <a:solidFill>
                  <a:srgbClr val="C00000"/>
                </a:solidFill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▲</a:t>
            </a:r>
            <a:r>
              <a:rPr lang="en-US" altLang="ko-KR" sz="6796" dirty="0">
                <a:solidFill>
                  <a:srgbClr val="C00000"/>
                </a:solidFill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1</a:t>
            </a:r>
            <a:endParaRPr lang="ko-KR" altLang="en-US" sz="6796" dirty="0">
              <a:solidFill>
                <a:srgbClr val="C00000"/>
              </a:solidFill>
              <a:latin typeface="나눔스퀘어 네오 OTF ExtraBold" panose="00000900000000000000" pitchFamily="50" charset="-127"/>
              <a:ea typeface="나눔스퀘어 네오 OTF ExtraBold" panose="00000900000000000000" pitchFamily="50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27D83B59-2EB3-4445-8A5C-26512F6B997F}"/>
              </a:ext>
            </a:extLst>
          </p:cNvPr>
          <p:cNvSpPr txBox="1"/>
          <p:nvPr/>
        </p:nvSpPr>
        <p:spPr>
          <a:xfrm>
            <a:off x="3673155" y="2023950"/>
            <a:ext cx="656698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err="1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미꼬</a:t>
            </a:r>
            <a:r>
              <a:rPr lang="en-US" altLang="ko-KR" sz="32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(2769)+</a:t>
            </a:r>
            <a:r>
              <a:rPr lang="ko-KR" altLang="en-US" sz="32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똥꼬</a:t>
            </a:r>
            <a:r>
              <a:rPr lang="en-US" altLang="ko-KR" sz="32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(2522)+</a:t>
            </a:r>
            <a:r>
              <a:rPr lang="ko-KR" altLang="en-US" sz="32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미코</a:t>
            </a:r>
            <a:r>
              <a:rPr lang="en-US" altLang="ko-KR" sz="32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(2472)+</a:t>
            </a:r>
            <a:r>
              <a:rPr lang="ko-KR" altLang="en-US" sz="3200" dirty="0" err="1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페코미코</a:t>
            </a:r>
            <a:r>
              <a:rPr lang="en-US" altLang="ko-KR" sz="32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(792)+</a:t>
            </a:r>
            <a:r>
              <a:rPr lang="ko-KR" altLang="en-US" sz="3200" dirty="0" err="1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미코멧</a:t>
            </a:r>
            <a:r>
              <a:rPr lang="en-US" altLang="ko-KR" sz="32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(221)+…</a:t>
            </a:r>
            <a:endParaRPr lang="ko-KR" altLang="en-US" sz="3200" dirty="0">
              <a:latin typeface="나눔스퀘어 네오 OTF ExtraBold" panose="00000900000000000000" pitchFamily="50" charset="-127"/>
              <a:ea typeface="나눔스퀘어 네오 OTF ExtraBold" panose="00000900000000000000" pitchFamily="50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080EBABD-9858-4E09-93E4-6CEC169FF804}"/>
              </a:ext>
            </a:extLst>
          </p:cNvPr>
          <p:cNvSpPr/>
          <p:nvPr/>
        </p:nvSpPr>
        <p:spPr>
          <a:xfrm>
            <a:off x="3578104" y="5007026"/>
            <a:ext cx="5371200" cy="705600"/>
          </a:xfrm>
          <a:prstGeom prst="rect">
            <a:avLst/>
          </a:prstGeom>
          <a:solidFill>
            <a:srgbClr val="FCA4B5"/>
          </a:solidFill>
          <a:ln>
            <a:noFill/>
          </a:ln>
          <a:effectLst>
            <a:softEdge rad="31750"/>
          </a:effectLst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800" dirty="0">
                <a:solidFill>
                  <a:schemeClr val="bg1"/>
                </a:solidFill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7090 ‬‬</a:t>
            </a:r>
            <a:r>
              <a:rPr lang="ko-KR" altLang="en-US" sz="4800" dirty="0">
                <a:solidFill>
                  <a:schemeClr val="bg1"/>
                </a:solidFill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■</a:t>
            </a:r>
            <a:r>
              <a:rPr lang="en-US" altLang="ko-KR" sz="4800" dirty="0">
                <a:solidFill>
                  <a:schemeClr val="bg1"/>
                </a:solidFill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-</a:t>
            </a:r>
            <a:endParaRPr lang="ko-KR" altLang="en-US" sz="4800" dirty="0">
              <a:solidFill>
                <a:schemeClr val="bg1"/>
              </a:solidFill>
              <a:latin typeface="나눔스퀘어 네오 OTF ExtraBold" panose="00000900000000000000" pitchFamily="50" charset="-127"/>
              <a:ea typeface="나눔스퀘어 네오 OTF ExtraBold" panose="00000900000000000000" pitchFamily="50" charset="-127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C225C9AD-27E5-4364-B8D4-A2C4FCFC025E}"/>
              </a:ext>
            </a:extLst>
          </p:cNvPr>
          <p:cNvSpPr txBox="1"/>
          <p:nvPr/>
        </p:nvSpPr>
        <p:spPr>
          <a:xfrm>
            <a:off x="3583204" y="5702505"/>
            <a:ext cx="674626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페코라</a:t>
            </a:r>
            <a:r>
              <a:rPr lang="en-US" altLang="ko-KR" sz="28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(4349)+</a:t>
            </a:r>
            <a:r>
              <a:rPr lang="ko-KR" altLang="en-US" sz="2800" dirty="0" err="1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페코</a:t>
            </a:r>
            <a:r>
              <a:rPr lang="en-US" altLang="ko-KR" sz="28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(963)+</a:t>
            </a:r>
            <a:r>
              <a:rPr lang="ko-KR" altLang="en-US" sz="2800" dirty="0" err="1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페코미코</a:t>
            </a:r>
            <a:r>
              <a:rPr lang="en-US" altLang="ko-KR" sz="28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(792)+</a:t>
            </a:r>
            <a:r>
              <a:rPr lang="ko-KR" altLang="en-US" sz="28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토끼</a:t>
            </a:r>
            <a:r>
              <a:rPr lang="en-US" altLang="ko-KR" sz="28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(465)+</a:t>
            </a:r>
            <a:r>
              <a:rPr lang="ko-KR" altLang="en-US" sz="2800" dirty="0" err="1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혐끼</a:t>
            </a:r>
            <a:r>
              <a:rPr lang="en-US" altLang="ko-KR" sz="28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(295)+</a:t>
            </a:r>
            <a:r>
              <a:rPr lang="ko-KR" altLang="en-US" sz="2800" dirty="0" err="1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토끼년</a:t>
            </a:r>
            <a:r>
              <a:rPr lang="en-US" altLang="ko-KR" sz="28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(106)+…</a:t>
            </a:r>
            <a:endParaRPr lang="ko-KR" altLang="en-US" sz="2800" dirty="0">
              <a:latin typeface="나눔스퀘어 네오 OTF ExtraBold" panose="00000900000000000000" pitchFamily="50" charset="-127"/>
              <a:ea typeface="나눔스퀘어 네오 OTF ExtraBold" panose="00000900000000000000" pitchFamily="50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D6C2F7A1-DA05-4E0C-BE13-2EDD23A19F5F}"/>
              </a:ext>
            </a:extLst>
          </p:cNvPr>
          <p:cNvSpPr txBox="1"/>
          <p:nvPr/>
        </p:nvSpPr>
        <p:spPr>
          <a:xfrm>
            <a:off x="3556850" y="7105537"/>
            <a:ext cx="668328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톼삼</a:t>
            </a:r>
            <a:r>
              <a:rPr lang="en-US" altLang="ko-KR" sz="28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(4652)+</a:t>
            </a:r>
            <a:r>
              <a:rPr lang="ko-KR" altLang="en-US" sz="28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토와</a:t>
            </a:r>
            <a:r>
              <a:rPr lang="en-US" altLang="ko-KR" sz="28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(1703)+</a:t>
            </a:r>
            <a:r>
              <a:rPr lang="ko-KR" altLang="en-US" sz="2800" dirty="0" err="1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퇴삼</a:t>
            </a:r>
            <a:r>
              <a:rPr lang="en-US" altLang="ko-KR" sz="28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(71)+</a:t>
            </a:r>
            <a:r>
              <a:rPr lang="ko-KR" altLang="en-US" sz="2800" dirty="0" err="1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토와사마</a:t>
            </a:r>
            <a:r>
              <a:rPr lang="en-US" altLang="ko-KR" sz="28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(51)+</a:t>
            </a:r>
            <a:r>
              <a:rPr lang="ko-KR" altLang="en-US" sz="2800" dirty="0" err="1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군와</a:t>
            </a:r>
            <a:r>
              <a:rPr lang="en-US" altLang="ko-KR" sz="28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(31)+</a:t>
            </a:r>
            <a:r>
              <a:rPr lang="ko-KR" altLang="en-US" sz="2800" dirty="0" err="1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나루미</a:t>
            </a:r>
            <a:r>
              <a:rPr lang="en-US" altLang="ko-KR" sz="28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(27)+</a:t>
            </a:r>
            <a:r>
              <a:rPr lang="ko-KR" altLang="en-US" sz="2800" dirty="0" err="1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콘얍삐</a:t>
            </a:r>
            <a:r>
              <a:rPr lang="en-US" altLang="ko-KR" sz="28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(1)</a:t>
            </a:r>
            <a:endParaRPr lang="ko-KR" altLang="en-US" sz="2800" dirty="0">
              <a:latin typeface="나눔스퀘어 네오 OTF ExtraBold" panose="00000900000000000000" pitchFamily="50" charset="-127"/>
              <a:ea typeface="나눔스퀘어 네오 OTF ExtraBold" panose="00000900000000000000" pitchFamily="50" charset="-127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DAC0FAE3-4DBB-4BB9-B896-BEA40EC55D32}"/>
              </a:ext>
            </a:extLst>
          </p:cNvPr>
          <p:cNvSpPr txBox="1"/>
          <p:nvPr/>
        </p:nvSpPr>
        <p:spPr>
          <a:xfrm>
            <a:off x="3583201" y="8570637"/>
            <a:ext cx="665694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하쨔마</a:t>
            </a:r>
            <a:r>
              <a:rPr lang="en-US" altLang="ko-KR" sz="28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(2234)+</a:t>
            </a:r>
            <a:r>
              <a:rPr lang="ko-KR" altLang="en-US" sz="2800" dirty="0" err="1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느그딸</a:t>
            </a:r>
            <a:r>
              <a:rPr lang="en-US" altLang="ko-KR" sz="28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(1014)+</a:t>
            </a:r>
            <a:r>
              <a:rPr lang="ko-KR" altLang="en-US" sz="2800" dirty="0" err="1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우리딸</a:t>
            </a:r>
            <a:r>
              <a:rPr lang="en-US" altLang="ko-KR" sz="28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(612)+</a:t>
            </a:r>
            <a:r>
              <a:rPr lang="ko-KR" altLang="en-US" sz="2800" dirty="0" err="1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하아토</a:t>
            </a:r>
            <a:r>
              <a:rPr lang="en-US" altLang="ko-KR" sz="28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(596)+</a:t>
            </a:r>
            <a:r>
              <a:rPr lang="ko-KR" altLang="en-US" sz="2800" dirty="0" err="1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하짜마</a:t>
            </a:r>
            <a:r>
              <a:rPr lang="en-US" altLang="ko-KR" sz="28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(266)+…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B5F54204-A132-41F3-AB82-FA808312BAD4}"/>
              </a:ext>
            </a:extLst>
          </p:cNvPr>
          <p:cNvSpPr txBox="1"/>
          <p:nvPr/>
        </p:nvSpPr>
        <p:spPr>
          <a:xfrm>
            <a:off x="-225500" y="911074"/>
            <a:ext cx="2419268" cy="30803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9417" b="1" dirty="0">
                <a:solidFill>
                  <a:srgbClr val="FFDA2D"/>
                </a:solidFill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1</a:t>
            </a:r>
            <a:endParaRPr lang="ko-KR" altLang="en-US" sz="19417" b="1" dirty="0">
              <a:solidFill>
                <a:srgbClr val="FFDA2D"/>
              </a:solidFill>
              <a:latin typeface="나눔스퀘어 네오 OTF ExtraBold" panose="00000900000000000000" pitchFamily="50" charset="-127"/>
              <a:ea typeface="나눔스퀘어 네오 OTF ExtraBold" panose="00000900000000000000" pitchFamily="50" charset="-127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DDAF89A7-8D33-4599-8CE2-56303AB4D493}"/>
              </a:ext>
            </a:extLst>
          </p:cNvPr>
          <p:cNvSpPr txBox="1"/>
          <p:nvPr/>
        </p:nvSpPr>
        <p:spPr>
          <a:xfrm>
            <a:off x="-162578" y="3090332"/>
            <a:ext cx="2419268" cy="326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400" b="1" dirty="0">
                <a:solidFill>
                  <a:srgbClr val="C0C0C0"/>
                </a:solidFill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2</a:t>
            </a:r>
            <a:endParaRPr lang="en-US" altLang="ko-KR" sz="10900" b="1" dirty="0">
              <a:solidFill>
                <a:srgbClr val="C0C0C0"/>
              </a:solidFill>
              <a:latin typeface="나눔스퀘어 네오 OTF ExtraBold" panose="00000900000000000000" pitchFamily="50" charset="-127"/>
              <a:ea typeface="나눔스퀘어 네오 OTF ExtraBold" panose="00000900000000000000" pitchFamily="50" charset="-127"/>
            </a:endParaRPr>
          </a:p>
          <a:p>
            <a:pPr algn="ctr"/>
            <a:endParaRPr lang="en-US" altLang="ko-KR" sz="7200" b="1" dirty="0">
              <a:latin typeface="나눔스퀘어 네오 OTF ExtraBold" panose="00000900000000000000" pitchFamily="50" charset="-127"/>
              <a:ea typeface="나눔스퀘어 네오 OTF ExtraBold" panose="00000900000000000000" pitchFamily="50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F157572B-595C-4F4C-B0D2-E0A91CA4EA81}"/>
              </a:ext>
            </a:extLst>
          </p:cNvPr>
          <p:cNvSpPr/>
          <p:nvPr/>
        </p:nvSpPr>
        <p:spPr>
          <a:xfrm>
            <a:off x="3561908" y="10811065"/>
            <a:ext cx="3506400" cy="584775"/>
          </a:xfrm>
          <a:prstGeom prst="rect">
            <a:avLst/>
          </a:prstGeom>
          <a:solidFill>
            <a:srgbClr val="FCA4B5"/>
          </a:solidFill>
          <a:ln>
            <a:noFill/>
          </a:ln>
          <a:effectLst>
            <a:softEdge rad="31750"/>
          </a:effectLst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4629</a:t>
            </a:r>
            <a:r>
              <a:rPr lang="en-US" altLang="ko-KR" sz="3200" dirty="0">
                <a:solidFill>
                  <a:schemeClr val="tx1"/>
                </a:solidFill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 </a:t>
            </a:r>
            <a:r>
              <a:rPr lang="ko-KR" altLang="en-US" sz="3200" dirty="0">
                <a:solidFill>
                  <a:srgbClr val="C00000"/>
                </a:solidFill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▲</a:t>
            </a:r>
            <a:r>
              <a:rPr lang="en-US" altLang="ko-KR" sz="3200" dirty="0">
                <a:solidFill>
                  <a:srgbClr val="C00000"/>
                </a:solidFill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19</a:t>
            </a:r>
            <a:endParaRPr lang="ko-KR" altLang="en-US" sz="3200" dirty="0">
              <a:solidFill>
                <a:srgbClr val="C00000"/>
              </a:solidFill>
              <a:latin typeface="나눔스퀘어 네오 OTF ExtraBold" panose="00000900000000000000" pitchFamily="50" charset="-127"/>
              <a:ea typeface="나눔스퀘어 네오 OTF ExtraBold" panose="00000900000000000000" pitchFamily="50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9A41B284-2705-4F66-A212-B876CC578C9F}"/>
              </a:ext>
            </a:extLst>
          </p:cNvPr>
          <p:cNvSpPr txBox="1"/>
          <p:nvPr/>
        </p:nvSpPr>
        <p:spPr>
          <a:xfrm>
            <a:off x="3501419" y="11395699"/>
            <a:ext cx="673872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라팡</a:t>
            </a:r>
            <a:r>
              <a:rPr lang="en-US" altLang="ko-KR" sz="28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(3078)+</a:t>
            </a:r>
            <a:r>
              <a:rPr lang="ko-KR" altLang="en-US" sz="2800" dirty="0" err="1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마츠리</a:t>
            </a:r>
            <a:r>
              <a:rPr lang="en-US" altLang="ko-KR" sz="28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(1464)+</a:t>
            </a:r>
            <a:r>
              <a:rPr lang="ko-KR" altLang="en-US" sz="28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고토</a:t>
            </a:r>
            <a:r>
              <a:rPr lang="en-US" altLang="ko-KR" sz="28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(63)+</a:t>
            </a:r>
            <a:r>
              <a:rPr lang="ko-KR" altLang="en-US" sz="28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노조미</a:t>
            </a:r>
            <a:r>
              <a:rPr lang="en-US" altLang="ko-KR" sz="28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(22)+</a:t>
            </a:r>
            <a:r>
              <a:rPr lang="ko-KR" altLang="en-US" sz="2800" dirty="0" err="1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라도팡주</a:t>
            </a:r>
            <a:r>
              <a:rPr lang="en-US" altLang="ko-KR" sz="28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(2)</a:t>
            </a:r>
            <a:endParaRPr lang="ko-KR" altLang="en-US" sz="2800" dirty="0">
              <a:latin typeface="나눔스퀘어 네오 OTF ExtraBold" panose="00000900000000000000" pitchFamily="50" charset="-127"/>
              <a:ea typeface="나눔스퀘어 네오 OTF ExtraBold" panose="00000900000000000000" pitchFamily="50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69A57D2D-DD91-4487-9A9B-CF6F8EA9500A}"/>
              </a:ext>
            </a:extLst>
          </p:cNvPr>
          <p:cNvSpPr/>
          <p:nvPr/>
        </p:nvSpPr>
        <p:spPr>
          <a:xfrm>
            <a:off x="3546691" y="12268702"/>
            <a:ext cx="3265200" cy="584775"/>
          </a:xfrm>
          <a:prstGeom prst="rect">
            <a:avLst/>
          </a:prstGeom>
          <a:solidFill>
            <a:srgbClr val="FCA4B5"/>
          </a:solidFill>
          <a:ln>
            <a:noFill/>
          </a:ln>
          <a:effectLst>
            <a:softEdge rad="31750"/>
          </a:effectLst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 4310</a:t>
            </a:r>
            <a:r>
              <a:rPr lang="ko-KR" altLang="en-US" sz="3200" dirty="0">
                <a:solidFill>
                  <a:srgbClr val="C00000"/>
                </a:solidFill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 </a:t>
            </a:r>
            <a:r>
              <a:rPr lang="ko-KR" altLang="en-US" sz="3200" dirty="0">
                <a:solidFill>
                  <a:srgbClr val="4472C4"/>
                </a:solidFill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▼</a:t>
            </a:r>
            <a:r>
              <a:rPr lang="en-US" altLang="ko-KR" sz="3200" dirty="0">
                <a:solidFill>
                  <a:srgbClr val="4472C4"/>
                </a:solidFill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1</a:t>
            </a:r>
            <a:endParaRPr lang="ko-KR" altLang="en-US" sz="3200" dirty="0">
              <a:solidFill>
                <a:srgbClr val="4472C4"/>
              </a:solidFill>
              <a:latin typeface="나눔스퀘어 네오 OTF ExtraBold" panose="00000900000000000000" pitchFamily="50" charset="-127"/>
              <a:ea typeface="나눔스퀘어 네오 OTF ExtraBold" panose="00000900000000000000" pitchFamily="50" charset="-127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D2C7B8BD-34AF-4B1B-A037-50FCADD441E3}"/>
              </a:ext>
            </a:extLst>
          </p:cNvPr>
          <p:cNvSpPr txBox="1"/>
          <p:nvPr/>
        </p:nvSpPr>
        <p:spPr>
          <a:xfrm>
            <a:off x="3599726" y="12843322"/>
            <a:ext cx="6672759" cy="95410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800" dirty="0" err="1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스이쨩</a:t>
            </a:r>
            <a:r>
              <a:rPr lang="en-US" altLang="ko-KR" sz="28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(1765)+</a:t>
            </a:r>
            <a:r>
              <a:rPr lang="ko-KR" altLang="en-US" sz="2800" dirty="0" err="1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스이</a:t>
            </a:r>
            <a:r>
              <a:rPr lang="en-US" altLang="ko-KR" sz="28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(1102)+</a:t>
            </a:r>
            <a:r>
              <a:rPr lang="ko-KR" altLang="en-US" sz="2800" dirty="0" err="1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스이세이</a:t>
            </a:r>
            <a:r>
              <a:rPr lang="en-US" altLang="ko-KR" sz="28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(820)+</a:t>
            </a:r>
            <a:r>
              <a:rPr lang="ko-KR" altLang="en-US" sz="2800" dirty="0" err="1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스이짱</a:t>
            </a:r>
            <a:r>
              <a:rPr lang="en-US" altLang="ko-KR" sz="28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(375)+</a:t>
            </a:r>
            <a:r>
              <a:rPr lang="ko-KR" altLang="en-US" sz="2800" dirty="0" err="1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미코멧</a:t>
            </a:r>
            <a:r>
              <a:rPr lang="en-US" altLang="ko-KR" sz="28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(221)+…</a:t>
            </a:r>
            <a:endParaRPr lang="ko-KR" altLang="en-US" sz="2800" dirty="0">
              <a:latin typeface="나눔스퀘어 네오 OTF ExtraBold" panose="00000900000000000000" pitchFamily="50" charset="-127"/>
              <a:ea typeface="나눔스퀘어 네오 OTF ExtraBold" panose="00000900000000000000" pitchFamily="50" charset="-127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67B2F831-8715-4A12-9509-759844A2C49D}"/>
              </a:ext>
            </a:extLst>
          </p:cNvPr>
          <p:cNvSpPr/>
          <p:nvPr/>
        </p:nvSpPr>
        <p:spPr>
          <a:xfrm>
            <a:off x="3600391" y="9376358"/>
            <a:ext cx="3571200" cy="584775"/>
          </a:xfrm>
          <a:prstGeom prst="rect">
            <a:avLst/>
          </a:prstGeom>
          <a:solidFill>
            <a:srgbClr val="FCA4B5"/>
          </a:solidFill>
          <a:ln>
            <a:noFill/>
          </a:ln>
          <a:effectLst>
            <a:softEdge rad="31750"/>
          </a:effectLst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4714 </a:t>
            </a:r>
            <a:r>
              <a:rPr lang="ko-KR" altLang="en-US" sz="3600" dirty="0">
                <a:solidFill>
                  <a:srgbClr val="C00000"/>
                </a:solidFill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▲</a:t>
            </a:r>
            <a:r>
              <a:rPr lang="en-US" altLang="ko-KR" sz="3600" dirty="0">
                <a:solidFill>
                  <a:srgbClr val="C00000"/>
                </a:solidFill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2</a:t>
            </a:r>
            <a:endParaRPr lang="ko-KR" altLang="en-US" sz="3600" dirty="0">
              <a:solidFill>
                <a:srgbClr val="C00000"/>
              </a:solidFill>
              <a:latin typeface="나눔스퀘어 네오 OTF ExtraBold" panose="00000900000000000000" pitchFamily="50" charset="-127"/>
              <a:ea typeface="나눔스퀘어 네오 OTF ExtraBold" panose="00000900000000000000" pitchFamily="50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0BD01C86-C2AC-439E-9CF4-3A4C728E28C6}"/>
              </a:ext>
            </a:extLst>
          </p:cNvPr>
          <p:cNvSpPr txBox="1"/>
          <p:nvPr/>
        </p:nvSpPr>
        <p:spPr>
          <a:xfrm>
            <a:off x="3529662" y="9932715"/>
            <a:ext cx="67704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양이모</a:t>
            </a:r>
            <a:r>
              <a:rPr lang="en-US" altLang="ko-KR" sz="28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(2414)+</a:t>
            </a:r>
            <a:r>
              <a:rPr lang="ko-KR" altLang="en-US" sz="2800" dirty="0" err="1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와타메</a:t>
            </a:r>
            <a:r>
              <a:rPr lang="en-US" altLang="ko-KR" sz="28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(2260)+</a:t>
            </a:r>
            <a:r>
              <a:rPr lang="ko-KR" altLang="en-US" sz="28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도도도</a:t>
            </a:r>
            <a:r>
              <a:rPr lang="en-US" altLang="ko-KR" sz="28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(37)+</a:t>
            </a:r>
            <a:r>
              <a:rPr lang="ko-KR" altLang="en-US" sz="2800" dirty="0" err="1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콘방도도도</a:t>
            </a:r>
            <a:r>
              <a:rPr lang="en-US" altLang="ko-KR" sz="28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(3)+</a:t>
            </a:r>
            <a:r>
              <a:rPr lang="ko-KR" altLang="en-US" sz="28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양 이모</a:t>
            </a:r>
            <a:r>
              <a:rPr lang="en-US" altLang="ko-KR" sz="28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(0)+</a:t>
            </a:r>
            <a:r>
              <a:rPr lang="ko-KR" altLang="en-US" sz="28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역전우동</a:t>
            </a:r>
            <a:r>
              <a:rPr lang="en-US" altLang="ko-KR" sz="28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(0)</a:t>
            </a:r>
            <a:endParaRPr lang="ko-KR" altLang="en-US" sz="2800" dirty="0">
              <a:latin typeface="나눔스퀘어 네오 OTF ExtraBold" panose="00000900000000000000" pitchFamily="50" charset="-127"/>
              <a:ea typeface="나눔스퀘어 네오 OTF ExtraBold" panose="00000900000000000000" pitchFamily="50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23DA30FA-7111-4F11-8E9A-48F4D4822D01}"/>
              </a:ext>
            </a:extLst>
          </p:cNvPr>
          <p:cNvSpPr/>
          <p:nvPr/>
        </p:nvSpPr>
        <p:spPr>
          <a:xfrm>
            <a:off x="3572947" y="15182891"/>
            <a:ext cx="2962800" cy="584775"/>
          </a:xfrm>
          <a:prstGeom prst="rect">
            <a:avLst/>
          </a:prstGeom>
          <a:solidFill>
            <a:srgbClr val="FCA4B5"/>
          </a:solidFill>
          <a:ln>
            <a:noFill/>
          </a:ln>
          <a:effectLst>
            <a:softEdge rad="31750"/>
          </a:effectLst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3908</a:t>
            </a:r>
            <a:r>
              <a:rPr lang="en-US" altLang="ko-KR" sz="3200" dirty="0">
                <a:solidFill>
                  <a:schemeClr val="tx1"/>
                </a:solidFill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 </a:t>
            </a:r>
            <a:r>
              <a:rPr lang="en-US" altLang="ko-KR" sz="3200" dirty="0">
                <a:solidFill>
                  <a:srgbClr val="4472C4"/>
                </a:solidFill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▼9</a:t>
            </a:r>
            <a:endParaRPr lang="ko-KR" altLang="en-US" sz="3200" dirty="0">
              <a:solidFill>
                <a:srgbClr val="4472C4"/>
              </a:solidFill>
              <a:latin typeface="나눔스퀘어 네오 OTF ExtraBold" panose="00000900000000000000" pitchFamily="50" charset="-127"/>
              <a:ea typeface="나눔스퀘어 네오 OTF ExtraBold" panose="00000900000000000000" pitchFamily="50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BB817124-B016-48CB-ABDF-C9EA28B6E3B8}"/>
              </a:ext>
            </a:extLst>
          </p:cNvPr>
          <p:cNvSpPr txBox="1"/>
          <p:nvPr/>
        </p:nvSpPr>
        <p:spPr>
          <a:xfrm>
            <a:off x="3553837" y="15750849"/>
            <a:ext cx="67462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코코</a:t>
            </a:r>
            <a:r>
              <a:rPr lang="en-US" altLang="ko-KR" sz="28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(2391)+</a:t>
            </a:r>
            <a:r>
              <a:rPr lang="ko-KR" altLang="en-US" sz="28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회장</a:t>
            </a:r>
            <a:r>
              <a:rPr lang="en-US" altLang="ko-KR" sz="28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(1044)+</a:t>
            </a:r>
            <a:r>
              <a:rPr lang="ko-KR" altLang="en-US" sz="2800" dirty="0" err="1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크손</a:t>
            </a:r>
            <a:r>
              <a:rPr lang="en-US" altLang="ko-KR" sz="28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(473)</a:t>
            </a:r>
          </a:p>
        </p:txBody>
      </p:sp>
      <p:pic>
        <p:nvPicPr>
          <p:cNvPr id="98" name="Picture 6" descr="https://yt3.ggpht.com/a/AGF-l7-zIf7VFqw2EDC3l7y_UpaxfdrAu-YEQcRGJA=s288-mo-c-c0xffffffff-rj-k-no">
            <a:extLst>
              <a:ext uri="{FF2B5EF4-FFF2-40B4-BE49-F238E27FC236}">
                <a16:creationId xmlns:a16="http://schemas.microsoft.com/office/drawing/2014/main" id="{01210114-7CAB-4EFA-B2EC-9DB37664BF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050587" y="19935445"/>
            <a:ext cx="146429" cy="14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E3F8272-A9AF-4F5C-9209-9017A879B85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362" y="791643"/>
            <a:ext cx="1017438" cy="1017438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1BD20CAD-06F0-4734-B0AB-7C48EEFAE285}"/>
              </a:ext>
            </a:extLst>
          </p:cNvPr>
          <p:cNvSpPr/>
          <p:nvPr/>
        </p:nvSpPr>
        <p:spPr>
          <a:xfrm>
            <a:off x="293358" y="6599660"/>
            <a:ext cx="1941824" cy="99233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11000"/>
              </a:lnSpc>
            </a:pPr>
            <a:r>
              <a:rPr lang="en-US" altLang="ko-KR" sz="9600" b="1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4</a:t>
            </a:r>
            <a:endParaRPr lang="en-US" altLang="ko-KR" sz="123400" b="1" dirty="0">
              <a:latin typeface="나눔스퀘어 네오 OTF ExtraBold" panose="00000900000000000000" pitchFamily="50" charset="-127"/>
              <a:ea typeface="나눔스퀘어 네오 OTF ExtraBold" panose="00000900000000000000" pitchFamily="50" charset="-127"/>
            </a:endParaRPr>
          </a:p>
          <a:p>
            <a:pPr algn="ctr">
              <a:lnSpc>
                <a:spcPts val="11000"/>
              </a:lnSpc>
            </a:pPr>
            <a:r>
              <a:rPr lang="en-US" altLang="ko-KR" sz="8800" b="1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5</a:t>
            </a:r>
          </a:p>
          <a:p>
            <a:pPr algn="ctr">
              <a:lnSpc>
                <a:spcPts val="11000"/>
              </a:lnSpc>
            </a:pPr>
            <a:r>
              <a:rPr lang="en-US" altLang="ko-KR" sz="8800" b="1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6</a:t>
            </a:r>
          </a:p>
          <a:p>
            <a:pPr algn="ctr">
              <a:lnSpc>
                <a:spcPts val="11000"/>
              </a:lnSpc>
            </a:pPr>
            <a:r>
              <a:rPr lang="en-US" altLang="ko-KR" sz="8800" b="1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7</a:t>
            </a:r>
            <a:endParaRPr lang="en-US" altLang="ko-KR" sz="123400" b="1" dirty="0">
              <a:latin typeface="나눔스퀘어 네오 OTF ExtraBold" panose="00000900000000000000" pitchFamily="50" charset="-127"/>
              <a:ea typeface="나눔스퀘어 네오 OTF ExtraBold" panose="00000900000000000000" pitchFamily="50" charset="-127"/>
            </a:endParaRPr>
          </a:p>
          <a:p>
            <a:pPr algn="ctr">
              <a:lnSpc>
                <a:spcPts val="11000"/>
              </a:lnSpc>
            </a:pPr>
            <a:r>
              <a:rPr lang="en-US" altLang="ko-KR" sz="8800" b="1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8</a:t>
            </a:r>
          </a:p>
          <a:p>
            <a:pPr algn="ctr">
              <a:lnSpc>
                <a:spcPts val="11000"/>
              </a:lnSpc>
            </a:pPr>
            <a:r>
              <a:rPr lang="en-US" altLang="ko-KR" sz="8800" b="1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9</a:t>
            </a:r>
          </a:p>
          <a:p>
            <a:pPr algn="ctr">
              <a:lnSpc>
                <a:spcPts val="11000"/>
              </a:lnSpc>
            </a:pPr>
            <a:r>
              <a:rPr lang="en-US" altLang="ko-KR" sz="8800" b="1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10</a:t>
            </a:r>
            <a:endParaRPr lang="ko-KR" altLang="en-US" sz="8800" dirty="0">
              <a:latin typeface="나눔스퀘어 네오 OTF ExtraBold" panose="00000900000000000000" pitchFamily="50" charset="-127"/>
              <a:ea typeface="나눔스퀘어 네오 OTF ExtraBold" panose="00000900000000000000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4D9F28C-8433-4CBE-BD8E-57DDC2618BB6}"/>
              </a:ext>
            </a:extLst>
          </p:cNvPr>
          <p:cNvSpPr/>
          <p:nvPr/>
        </p:nvSpPr>
        <p:spPr>
          <a:xfrm>
            <a:off x="647755" y="4879089"/>
            <a:ext cx="1233031" cy="18620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1500" b="1" dirty="0">
                <a:solidFill>
                  <a:srgbClr val="CD7F32"/>
                </a:solidFill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3</a:t>
            </a:r>
            <a:endParaRPr lang="en-US" altLang="ko-KR" sz="9600" b="1" dirty="0">
              <a:solidFill>
                <a:srgbClr val="CD7F32"/>
              </a:solidFill>
              <a:latin typeface="나눔스퀘어 네오 OTF ExtraBold" panose="00000900000000000000" pitchFamily="50" charset="-127"/>
              <a:ea typeface="나눔스퀘어 네오 OTF ExtraBold" panose="00000900000000000000" pitchFamily="50" charset="-127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2E5F45E7-01E6-43CA-BBDB-4AADC119D517}"/>
              </a:ext>
            </a:extLst>
          </p:cNvPr>
          <p:cNvSpPr/>
          <p:nvPr/>
        </p:nvSpPr>
        <p:spPr>
          <a:xfrm>
            <a:off x="3588667" y="6505970"/>
            <a:ext cx="4953600" cy="623615"/>
          </a:xfrm>
          <a:prstGeom prst="rect">
            <a:avLst/>
          </a:prstGeom>
          <a:solidFill>
            <a:srgbClr val="FCA4B5"/>
          </a:solidFill>
          <a:ln>
            <a:noFill/>
          </a:ln>
          <a:effectLst>
            <a:softEdge rad="31750"/>
          </a:effectLst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6536 </a:t>
            </a:r>
            <a:r>
              <a:rPr lang="ko-KR" altLang="en-US" sz="4000" dirty="0">
                <a:solidFill>
                  <a:srgbClr val="C00000"/>
                </a:solidFill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▲</a:t>
            </a:r>
            <a:r>
              <a:rPr lang="en-US" altLang="ko-KR" sz="4000" dirty="0">
                <a:solidFill>
                  <a:srgbClr val="C00000"/>
                </a:solidFill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2</a:t>
            </a:r>
            <a:endParaRPr lang="ko-KR" altLang="en-US" sz="4000" dirty="0">
              <a:solidFill>
                <a:srgbClr val="C00000"/>
              </a:solidFill>
              <a:latin typeface="나눔스퀘어 네오 OTF ExtraBold" panose="00000900000000000000" pitchFamily="50" charset="-127"/>
              <a:ea typeface="나눔스퀘어 네오 OTF ExtraBold" panose="00000900000000000000" pitchFamily="50" charset="-127"/>
            </a:endParaRPr>
          </a:p>
        </p:txBody>
      </p:sp>
      <p:pic>
        <p:nvPicPr>
          <p:cNvPr id="60" name="Picture 4">
            <a:extLst>
              <a:ext uri="{FF2B5EF4-FFF2-40B4-BE49-F238E27FC236}">
                <a16:creationId xmlns:a16="http://schemas.microsoft.com/office/drawing/2014/main" id="{3E04C206-11E0-476F-9A86-84228C7922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17120" y="7066138"/>
            <a:ext cx="866923" cy="836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2">
            <a:extLst>
              <a:ext uri="{FF2B5EF4-FFF2-40B4-BE49-F238E27FC236}">
                <a16:creationId xmlns:a16="http://schemas.microsoft.com/office/drawing/2014/main" id="{A59004BA-C48F-4966-A9A4-CFE85EF863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9683" y="5550532"/>
            <a:ext cx="987384" cy="956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2">
            <a:extLst>
              <a:ext uri="{FF2B5EF4-FFF2-40B4-BE49-F238E27FC236}">
                <a16:creationId xmlns:a16="http://schemas.microsoft.com/office/drawing/2014/main" id="{B13751E0-1781-45DD-BABB-56C19A239A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19204" y="8592898"/>
            <a:ext cx="864839" cy="833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4" descr="hololive | Virtual YouTuber Wiki | Fandom">
            <a:extLst>
              <a:ext uri="{FF2B5EF4-FFF2-40B4-BE49-F238E27FC236}">
                <a16:creationId xmlns:a16="http://schemas.microsoft.com/office/drawing/2014/main" id="{374A6547-BF4C-404F-95BD-133F6E06E0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42" t="-1853" r="73559" b="-198"/>
          <a:stretch/>
        </p:blipFill>
        <p:spPr bwMode="auto">
          <a:xfrm>
            <a:off x="139614" y="11202575"/>
            <a:ext cx="844429" cy="820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4" descr="hololive | Virtual YouTuber Wiki | Fandom">
            <a:extLst>
              <a:ext uri="{FF2B5EF4-FFF2-40B4-BE49-F238E27FC236}">
                <a16:creationId xmlns:a16="http://schemas.microsoft.com/office/drawing/2014/main" id="{6EF0C0D5-9D35-4966-BED7-77D65C431A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42" t="-1853" r="73559" b="-198"/>
          <a:stretch/>
        </p:blipFill>
        <p:spPr bwMode="auto">
          <a:xfrm>
            <a:off x="171715" y="12659308"/>
            <a:ext cx="844429" cy="820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" name="Picture 2">
            <a:extLst>
              <a:ext uri="{FF2B5EF4-FFF2-40B4-BE49-F238E27FC236}">
                <a16:creationId xmlns:a16="http://schemas.microsoft.com/office/drawing/2014/main" id="{1FF9C614-B93E-40EB-B59A-7F39C41041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-39447" y="2285001"/>
            <a:ext cx="1175730" cy="1133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2">
            <a:extLst>
              <a:ext uri="{FF2B5EF4-FFF2-40B4-BE49-F238E27FC236}">
                <a16:creationId xmlns:a16="http://schemas.microsoft.com/office/drawing/2014/main" id="{B5B2CF93-2893-430D-8B16-ACE136D851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12692" y="9932715"/>
            <a:ext cx="861364" cy="836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4">
            <a:extLst>
              <a:ext uri="{FF2B5EF4-FFF2-40B4-BE49-F238E27FC236}">
                <a16:creationId xmlns:a16="http://schemas.microsoft.com/office/drawing/2014/main" id="{E2769977-4F31-42B3-8562-16A3BF1BAA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71715" y="14030767"/>
            <a:ext cx="844429" cy="820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2">
            <a:extLst>
              <a:ext uri="{FF2B5EF4-FFF2-40B4-BE49-F238E27FC236}">
                <a16:creationId xmlns:a16="http://schemas.microsoft.com/office/drawing/2014/main" id="{1F131D67-6F2A-46BD-8ECC-DC2E2EB199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59759" y="15592774"/>
            <a:ext cx="844429" cy="814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2">
            <a:extLst>
              <a:ext uri="{FF2B5EF4-FFF2-40B4-BE49-F238E27FC236}">
                <a16:creationId xmlns:a16="http://schemas.microsoft.com/office/drawing/2014/main" id="{FC93D83A-8759-4135-B299-7E0CE305E7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9672" y="3977517"/>
            <a:ext cx="987384" cy="956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A3DB3E65-0BDC-488D-985F-1F16ADF12286}"/>
              </a:ext>
            </a:extLst>
          </p:cNvPr>
          <p:cNvSpPr txBox="1"/>
          <p:nvPr/>
        </p:nvSpPr>
        <p:spPr>
          <a:xfrm>
            <a:off x="33216" y="35465"/>
            <a:ext cx="1024013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5400" b="1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22</a:t>
            </a:r>
            <a:r>
              <a:rPr lang="ko-KR" altLang="en-US" sz="5400" b="1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년</a:t>
            </a:r>
            <a:r>
              <a:rPr lang="en-US" altLang="ko-KR" sz="5400" b="1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 7</a:t>
            </a:r>
            <a:r>
              <a:rPr lang="ko-KR" altLang="en-US" sz="5400" b="1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월 </a:t>
            </a:r>
            <a:r>
              <a:rPr lang="en-US" altLang="ko-KR" sz="5400" b="1" dirty="0" err="1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Vtuber</a:t>
            </a:r>
            <a:r>
              <a:rPr lang="en-US" altLang="ko-KR" sz="5400" b="1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 </a:t>
            </a:r>
            <a:r>
              <a:rPr lang="ko-KR" altLang="en-US" sz="5400" b="1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언급 </a:t>
            </a:r>
            <a:r>
              <a:rPr lang="en-US" altLang="ko-KR" sz="5400" b="1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Top 10</a:t>
            </a:r>
          </a:p>
        </p:txBody>
      </p:sp>
    </p:spTree>
    <p:extLst>
      <p:ext uri="{BB962C8B-B14F-4D97-AF65-F5344CB8AC3E}">
        <p14:creationId xmlns:p14="http://schemas.microsoft.com/office/powerpoint/2010/main" val="15616409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79D89140-D663-4E28-8008-DC3FACC3DB9F}"/>
              </a:ext>
            </a:extLst>
          </p:cNvPr>
          <p:cNvSpPr/>
          <p:nvPr/>
        </p:nvSpPr>
        <p:spPr>
          <a:xfrm>
            <a:off x="1" y="204160"/>
            <a:ext cx="1028700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6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Top10</a:t>
            </a:r>
            <a:r>
              <a:rPr lang="ko-KR" altLang="en-US" sz="6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에서 빠진 </a:t>
            </a:r>
            <a:r>
              <a:rPr lang="en-US" altLang="ko-KR" sz="66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Vtuber</a:t>
            </a:r>
            <a:endParaRPr lang="ko-KR" altLang="en-US" sz="6600" b="1" dirty="0">
              <a:solidFill>
                <a:schemeClr val="tx1">
                  <a:lumMod val="65000"/>
                  <a:lumOff val="35000"/>
                </a:schemeClr>
              </a:solidFill>
              <a:latin typeface="나눔스퀘어 네오 OTF ExtraBold" panose="00000900000000000000" pitchFamily="50" charset="-127"/>
              <a:ea typeface="나눔스퀘어 네오 OTF ExtraBold" panose="00000900000000000000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DD68072-4016-4F29-9291-C12BE1E347ED}"/>
              </a:ext>
            </a:extLst>
          </p:cNvPr>
          <p:cNvSpPr/>
          <p:nvPr/>
        </p:nvSpPr>
        <p:spPr>
          <a:xfrm>
            <a:off x="-192296" y="3647620"/>
            <a:ext cx="10692121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6600" dirty="0">
                <a:solidFill>
                  <a:schemeClr val="tx1">
                    <a:lumMod val="95000"/>
                  </a:schemeClr>
                </a:solidFill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12</a:t>
            </a:r>
            <a:r>
              <a:rPr lang="ko-KR" altLang="en-US" sz="6600" dirty="0">
                <a:solidFill>
                  <a:schemeClr val="tx1">
                    <a:lumMod val="95000"/>
                  </a:schemeClr>
                </a:solidFill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위</a:t>
            </a:r>
            <a:r>
              <a:rPr lang="en-US" altLang="ko-KR" sz="6600" dirty="0">
                <a:solidFill>
                  <a:schemeClr val="tx1">
                    <a:lumMod val="95000"/>
                  </a:schemeClr>
                </a:solidFill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			17</a:t>
            </a:r>
            <a:r>
              <a:rPr lang="ko-KR" altLang="en-US" sz="6600" dirty="0">
                <a:solidFill>
                  <a:schemeClr val="tx1">
                    <a:lumMod val="95000"/>
                  </a:schemeClr>
                </a:solidFill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위</a:t>
            </a:r>
            <a:r>
              <a:rPr lang="en-US" altLang="ko-KR" sz="6600" dirty="0">
                <a:solidFill>
                  <a:schemeClr val="tx1">
                    <a:lumMod val="95000"/>
                  </a:schemeClr>
                </a:solidFill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		</a:t>
            </a:r>
            <a:r>
              <a:rPr lang="ko-KR" altLang="en-US" sz="6600" dirty="0">
                <a:solidFill>
                  <a:schemeClr val="tx1">
                    <a:lumMod val="95000"/>
                  </a:schemeClr>
                </a:solidFill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  </a:t>
            </a:r>
            <a:r>
              <a:rPr lang="en-US" altLang="ko-KR" sz="6600" dirty="0">
                <a:solidFill>
                  <a:schemeClr val="tx1">
                    <a:lumMod val="95000"/>
                  </a:schemeClr>
                </a:solidFill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23</a:t>
            </a:r>
            <a:r>
              <a:rPr lang="ko-KR" altLang="en-US" sz="6600" dirty="0">
                <a:solidFill>
                  <a:schemeClr val="tx1">
                    <a:lumMod val="95000"/>
                  </a:schemeClr>
                </a:solidFill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위</a:t>
            </a:r>
            <a:endParaRPr lang="en-US" altLang="ko-KR" sz="6600" dirty="0">
              <a:solidFill>
                <a:schemeClr val="tx1">
                  <a:lumMod val="95000"/>
                </a:schemeClr>
              </a:solidFill>
              <a:latin typeface="나눔스퀘어 네오 OTF ExtraBold" panose="00000900000000000000" pitchFamily="50" charset="-127"/>
              <a:ea typeface="나눔스퀘어 네오 OTF ExtraBold" panose="00000900000000000000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3265265-6563-4F14-B735-FAFA9E747A63}"/>
              </a:ext>
            </a:extLst>
          </p:cNvPr>
          <p:cNvSpPr/>
          <p:nvPr/>
        </p:nvSpPr>
        <p:spPr>
          <a:xfrm>
            <a:off x="194805" y="4554419"/>
            <a:ext cx="1017556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5400" dirty="0">
                <a:solidFill>
                  <a:srgbClr val="0070C0"/>
                </a:solidFill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			▼3 				▼7			▼17				</a:t>
            </a: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D3C3987F-D708-4E9E-AE8A-E88035EB3132}"/>
              </a:ext>
            </a:extLst>
          </p:cNvPr>
          <p:cNvCxnSpPr/>
          <p:nvPr/>
        </p:nvCxnSpPr>
        <p:spPr>
          <a:xfrm>
            <a:off x="0" y="5467936"/>
            <a:ext cx="10287000" cy="0"/>
          </a:xfrm>
          <a:prstGeom prst="line">
            <a:avLst/>
          </a:prstGeom>
          <a:ln w="76200">
            <a:solidFill>
              <a:schemeClr val="accent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B152B8D1-4794-4F36-94EE-5877F4630C32}"/>
              </a:ext>
            </a:extLst>
          </p:cNvPr>
          <p:cNvCxnSpPr>
            <a:cxnSpLocks/>
          </p:cNvCxnSpPr>
          <p:nvPr/>
        </p:nvCxnSpPr>
        <p:spPr>
          <a:xfrm>
            <a:off x="0" y="5467936"/>
            <a:ext cx="10287000" cy="0"/>
          </a:xfrm>
          <a:prstGeom prst="line">
            <a:avLst/>
          </a:prstGeom>
          <a:ln w="762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29C8F6C2-8274-497F-97F8-2AB22069D7D4}"/>
              </a:ext>
            </a:extLst>
          </p:cNvPr>
          <p:cNvSpPr/>
          <p:nvPr/>
        </p:nvSpPr>
        <p:spPr>
          <a:xfrm>
            <a:off x="212825" y="5657980"/>
            <a:ext cx="10287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7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중계가 가장 많았던 방송</a:t>
            </a:r>
            <a:endParaRPr lang="en-US" altLang="ko-KR" sz="7200" b="1" dirty="0">
              <a:solidFill>
                <a:schemeClr val="tx1">
                  <a:lumMod val="65000"/>
                  <a:lumOff val="35000"/>
                </a:schemeClr>
              </a:solidFill>
              <a:latin typeface="나눔스퀘어 네오 OTF ExtraBold" panose="00000900000000000000" pitchFamily="50" charset="-127"/>
              <a:ea typeface="나눔스퀘어 네오 OTF ExtraBold" panose="00000900000000000000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D1B3814-BE76-4E81-86CA-D63890CCC80D}"/>
              </a:ext>
            </a:extLst>
          </p:cNvPr>
          <p:cNvSpPr txBox="1"/>
          <p:nvPr/>
        </p:nvSpPr>
        <p:spPr>
          <a:xfrm>
            <a:off x="2353010" y="8294544"/>
            <a:ext cx="8017355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endParaRPr lang="en-US" altLang="ko-KR" sz="4000" b="0" i="0" dirty="0">
              <a:effectLst/>
              <a:latin typeface="나눔스퀘어 네오 OTF ExtraBold" panose="00000900000000000000" pitchFamily="50" charset="-127"/>
              <a:ea typeface="나눔스퀘어 네오 OTF ExtraBold" panose="00000900000000000000" pitchFamily="50" charset="-127"/>
            </a:endParaRPr>
          </a:p>
          <a:p>
            <a:pPr algn="l"/>
            <a:r>
              <a:rPr lang="ko-KR" altLang="en-US" sz="4000" b="0" i="0" dirty="0">
                <a:effectLst/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卒業。　</a:t>
            </a:r>
            <a:r>
              <a:rPr lang="en-US" altLang="ko-KR" sz="4000" b="0" i="0" dirty="0">
                <a:effectLst/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#</a:t>
            </a:r>
            <a:r>
              <a:rPr lang="ko-KR" altLang="en-US" sz="4000" b="0" i="0" dirty="0">
                <a:effectLst/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桐生</a:t>
            </a:r>
            <a:r>
              <a:rPr lang="ja-JP" altLang="en-US" sz="4000" b="0" i="0" dirty="0">
                <a:effectLst/>
                <a:latin typeface="나눔스퀘어 네오 OTF ExtraBold" panose="00000900000000000000" pitchFamily="50" charset="-127"/>
                <a:ea typeface="나눔스퀘어라운드 ExtraBold" panose="020B0600000101010101" pitchFamily="50" charset="-12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ココ</a:t>
            </a:r>
            <a:r>
              <a:rPr lang="ko-KR" altLang="en-US" sz="4000" b="0" i="0" dirty="0">
                <a:effectLst/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卒業</a:t>
            </a:r>
            <a:r>
              <a:rPr lang="en-US" altLang="ko-KR" sz="4000" b="0" i="0" dirty="0">
                <a:effectLst/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LIVE</a:t>
            </a:r>
            <a:r>
              <a:rPr lang="en-US" altLang="ko-KR" sz="4000" b="0" i="0" dirty="0">
                <a:effectLst/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 </a:t>
            </a:r>
            <a:r>
              <a:rPr lang="en-US" altLang="ko-KR" sz="4000" b="0" i="0" dirty="0">
                <a:effectLst/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#GoodbyeCoco</a:t>
            </a:r>
            <a:endParaRPr lang="en-US" altLang="ko-KR" sz="4000" b="0" i="0" dirty="0">
              <a:effectLst/>
              <a:latin typeface="나눔스퀘어 네오 OTF ExtraBold" panose="00000900000000000000" pitchFamily="50" charset="-127"/>
              <a:ea typeface="나눔스퀘어 네오 OTF ExtraBold" panose="00000900000000000000" pitchFamily="50" charset="-127"/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DBCD8810-1CA9-4215-940D-0F220CAB5E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2036" y="6950296"/>
            <a:ext cx="3575274" cy="2011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80CA58A2-51D5-4C0F-B0DD-85A0958F47C1}"/>
              </a:ext>
            </a:extLst>
          </p:cNvPr>
          <p:cNvSpPr txBox="1"/>
          <p:nvPr/>
        </p:nvSpPr>
        <p:spPr>
          <a:xfrm>
            <a:off x="604777" y="6772172"/>
            <a:ext cx="2419268" cy="30803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9417" b="1" dirty="0">
                <a:solidFill>
                  <a:srgbClr val="FFDA2D"/>
                </a:solidFill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1</a:t>
            </a:r>
            <a:endParaRPr lang="ko-KR" altLang="en-US" sz="19417" b="1" dirty="0">
              <a:solidFill>
                <a:srgbClr val="FFDA2D"/>
              </a:solidFill>
              <a:latin typeface="나눔스퀘어 네오 OTF ExtraBold" panose="00000900000000000000" pitchFamily="50" charset="-127"/>
              <a:ea typeface="나눔스퀘어 네오 OTF ExtraBold" panose="00000900000000000000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74C7F53-7705-4BA6-BF91-2BD29398C192}"/>
              </a:ext>
            </a:extLst>
          </p:cNvPr>
          <p:cNvSpPr txBox="1"/>
          <p:nvPr/>
        </p:nvSpPr>
        <p:spPr>
          <a:xfrm>
            <a:off x="351672" y="10317444"/>
            <a:ext cx="2419268" cy="326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400" b="1" dirty="0">
                <a:solidFill>
                  <a:srgbClr val="C0C0C0"/>
                </a:solidFill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2</a:t>
            </a:r>
            <a:endParaRPr lang="en-US" altLang="ko-KR" sz="10900" b="1" dirty="0">
              <a:solidFill>
                <a:srgbClr val="C0C0C0"/>
              </a:solidFill>
              <a:latin typeface="나눔스퀘어 네오 OTF ExtraBold" panose="00000900000000000000" pitchFamily="50" charset="-127"/>
              <a:ea typeface="나눔스퀘어 네오 OTF ExtraBold" panose="00000900000000000000" pitchFamily="50" charset="-127"/>
            </a:endParaRPr>
          </a:p>
          <a:p>
            <a:pPr algn="ctr"/>
            <a:endParaRPr lang="en-US" altLang="ko-KR" sz="7200" b="1" dirty="0">
              <a:latin typeface="나눔스퀘어 네오 OTF ExtraBold" panose="00000900000000000000" pitchFamily="50" charset="-127"/>
              <a:ea typeface="나눔스퀘어 네오 OTF ExtraBold" panose="00000900000000000000" pitchFamily="50" charset="-127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179095A0-5BE5-4C57-9C05-38E09B6E834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39" y="6652741"/>
            <a:ext cx="1017438" cy="1017438"/>
          </a:xfrm>
          <a:prstGeom prst="rect">
            <a:avLst/>
          </a:prstGeom>
        </p:spPr>
      </p:pic>
      <p:sp>
        <p:nvSpPr>
          <p:cNvPr id="34" name="직사각형 33">
            <a:extLst>
              <a:ext uri="{FF2B5EF4-FFF2-40B4-BE49-F238E27FC236}">
                <a16:creationId xmlns:a16="http://schemas.microsoft.com/office/drawing/2014/main" id="{A7F1CB71-CB66-4F78-90B0-A34BC45ED801}"/>
              </a:ext>
            </a:extLst>
          </p:cNvPr>
          <p:cNvSpPr/>
          <p:nvPr/>
        </p:nvSpPr>
        <p:spPr>
          <a:xfrm>
            <a:off x="1187422" y="13818994"/>
            <a:ext cx="1233031" cy="18620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1500" b="1" dirty="0">
                <a:solidFill>
                  <a:srgbClr val="CD7F32"/>
                </a:solidFill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3</a:t>
            </a:r>
            <a:endParaRPr lang="en-US" altLang="ko-KR" sz="9600" b="1" dirty="0">
              <a:solidFill>
                <a:srgbClr val="CD7F32"/>
              </a:solidFill>
              <a:latin typeface="나눔스퀘어 네오 OTF ExtraBold" panose="00000900000000000000" pitchFamily="50" charset="-127"/>
              <a:ea typeface="나눔스퀘어 네오 OTF ExtraBold" panose="00000900000000000000" pitchFamily="50" charset="-127"/>
            </a:endParaRPr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1B2B563D-4940-4296-99CB-682C0389EF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04777" y="14490437"/>
            <a:ext cx="956529" cy="956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">
            <a:extLst>
              <a:ext uri="{FF2B5EF4-FFF2-40B4-BE49-F238E27FC236}">
                <a16:creationId xmlns:a16="http://schemas.microsoft.com/office/drawing/2014/main" id="{2FB4DD03-080F-4C93-B8B4-2B5D27264B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70010" y="8312369"/>
            <a:ext cx="1175730" cy="1133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>
            <a:extLst>
              <a:ext uri="{FF2B5EF4-FFF2-40B4-BE49-F238E27FC236}">
                <a16:creationId xmlns:a16="http://schemas.microsoft.com/office/drawing/2014/main" id="{ECBF3A15-E5B7-43B4-8CF1-EE9CBBEDB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70010" y="11361104"/>
            <a:ext cx="987384" cy="956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0AB24C5E-9C5B-4107-B725-BB8421569601}"/>
              </a:ext>
            </a:extLst>
          </p:cNvPr>
          <p:cNvSpPr txBox="1"/>
          <p:nvPr/>
        </p:nvSpPr>
        <p:spPr>
          <a:xfrm>
            <a:off x="2353009" y="12196731"/>
            <a:ext cx="7933991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ja-JP" sz="3200" b="0" i="0" dirty="0">
                <a:effectLst/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【</a:t>
            </a:r>
            <a:r>
              <a:rPr lang="en-US" altLang="ja-JP" sz="3200" b="0" i="0" dirty="0">
                <a:effectLst/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#</a:t>
            </a:r>
            <a:r>
              <a:rPr lang="ja-JP" altLang="en-US" sz="3200" b="0" i="0" dirty="0">
                <a:effectLst/>
                <a:latin typeface="나눔스퀘어 네오 OTF ExtraBold" panose="00000900000000000000" pitchFamily="50" charset="-127"/>
                <a:ea typeface="나눔스퀘어라운드 ExtraBold" panose="020B0600000101010101" pitchFamily="50" charset="-127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宝鐘マリン生誕祭</a:t>
            </a:r>
            <a:r>
              <a:rPr lang="en-US" altLang="ja-JP" sz="3200" b="0" i="0" dirty="0">
                <a:effectLst/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2021</a:t>
            </a:r>
            <a:r>
              <a:rPr lang="en-US" altLang="ja-JP" sz="3200" b="0" i="0" dirty="0">
                <a:effectLst/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】3DLIVE/</a:t>
            </a:r>
            <a:r>
              <a:rPr lang="ja-JP" altLang="en-US" sz="3200" b="0" i="0" dirty="0">
                <a:effectLst/>
                <a:latin typeface="나눔스퀘어 네오 OTF ExtraBold" panose="00000900000000000000" pitchFamily="50" charset="-127"/>
                <a:ea typeface="나눔스퀘어라운드 ExtraBold" panose="020B0600000101010101" pitchFamily="50" charset="-127"/>
              </a:rPr>
              <a:t>ゲスト大勢！重大告知もりもり！</a:t>
            </a:r>
            <a:r>
              <a:rPr lang="en-US" altLang="ja-JP" sz="3200" b="0" i="0" dirty="0">
                <a:effectLst/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【</a:t>
            </a:r>
            <a:r>
              <a:rPr lang="ja-JP" altLang="en-US" sz="3200" b="0" i="0" dirty="0">
                <a:effectLst/>
                <a:latin typeface="나눔스퀘어 네오 OTF ExtraBold" panose="00000900000000000000" pitchFamily="50" charset="-127"/>
                <a:ea typeface="나눔스퀘어라운드 ExtraBold" panose="020B0600000101010101" pitchFamily="50" charset="-127"/>
              </a:rPr>
              <a:t>ホロライブ</a:t>
            </a:r>
            <a:r>
              <a:rPr lang="en-US" altLang="ja-JP" sz="3200" b="0" i="0" dirty="0">
                <a:effectLst/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】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995EBF2-70BD-4957-BA65-63082BA6A2E6}"/>
              </a:ext>
            </a:extLst>
          </p:cNvPr>
          <p:cNvSpPr txBox="1"/>
          <p:nvPr/>
        </p:nvSpPr>
        <p:spPr>
          <a:xfrm>
            <a:off x="2353126" y="15324757"/>
            <a:ext cx="7933874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ja-JP" altLang="en-US" sz="2800" b="0" i="0" dirty="0">
                <a:effectLst/>
                <a:latin typeface="나눔스퀘어 네오 OTF ExtraBold" panose="00000900000000000000" pitchFamily="50" charset="-127"/>
                <a:ea typeface="나눔스퀘어라운드 ExtraBold" panose="020B0600000101010101" pitchFamily="50" charset="-127"/>
              </a:rPr>
              <a:t>超魔界村ノーコンクリア耐久</a:t>
            </a:r>
            <a:r>
              <a:rPr lang="en-US" altLang="ja-JP" sz="2800" b="0" i="0" dirty="0">
                <a:effectLst/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【</a:t>
            </a:r>
            <a:r>
              <a:rPr lang="ja-JP" altLang="en-US" sz="2800" b="0" i="0" dirty="0">
                <a:effectLst/>
                <a:latin typeface="나눔스퀘어 네오 OTF ExtraBold" panose="00000900000000000000" pitchFamily="50" charset="-127"/>
                <a:ea typeface="나눔스퀘어라운드 ExtraBold" panose="020B0600000101010101" pitchFamily="50" charset="-127"/>
              </a:rPr>
              <a:t>レオス・ヴィンセント</a:t>
            </a:r>
            <a:r>
              <a:rPr lang="en-US" altLang="ja-JP" sz="2800" b="0" i="0" dirty="0">
                <a:effectLst/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/</a:t>
            </a:r>
            <a:r>
              <a:rPr lang="ja-JP" altLang="en-US" sz="2800" b="0" i="0" dirty="0">
                <a:effectLst/>
                <a:latin typeface="나눔스퀘어 네오 OTF ExtraBold" panose="00000900000000000000" pitchFamily="50" charset="-127"/>
                <a:ea typeface="나눔스퀘어라운드 ExtraBold" panose="020B0600000101010101" pitchFamily="50" charset="-127"/>
              </a:rPr>
              <a:t>にじさんじ</a:t>
            </a:r>
            <a:r>
              <a:rPr lang="en-US" altLang="ja-JP" sz="2800" b="0" i="0" dirty="0">
                <a:effectLst/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】</a:t>
            </a:r>
            <a:br>
              <a:rPr lang="ja-JP" altLang="en-US" sz="2800" b="0" i="0" dirty="0">
                <a:solidFill>
                  <a:srgbClr val="000000"/>
                </a:solidFill>
                <a:effectLst/>
                <a:latin typeface="나눔스퀘어 네오 OTF ExtraBold" panose="00000900000000000000" pitchFamily="50" charset="-127"/>
                <a:ea typeface="나눔스퀘어라운드 ExtraBold" panose="020B0600000101010101" pitchFamily="50" charset="-127"/>
              </a:rPr>
            </a:br>
            <a:endParaRPr lang="ko-KR" altLang="en-US" sz="2800" dirty="0">
              <a:latin typeface="나눔스퀘어 네오 OTF ExtraBold" panose="00000900000000000000" pitchFamily="50" charset="-127"/>
              <a:ea typeface="나눔스퀘어 네오 OTF ExtraBold" panose="00000900000000000000" pitchFamily="50" charset="-127"/>
            </a:endParaRP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66B28E35-4639-4AAB-8028-FF5750CB13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9363" y="13707196"/>
            <a:ext cx="2649318" cy="1490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8538746D-5EF0-4DAA-B4AB-2A338C78BE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3126" y="10238213"/>
            <a:ext cx="3531775" cy="1986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A4623FDB-3E9D-4BAC-9FAE-8196845F3557}"/>
              </a:ext>
            </a:extLst>
          </p:cNvPr>
          <p:cNvSpPr txBox="1"/>
          <p:nvPr/>
        </p:nvSpPr>
        <p:spPr>
          <a:xfrm>
            <a:off x="6555821" y="7664860"/>
            <a:ext cx="241926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8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5794</a:t>
            </a:r>
            <a:r>
              <a:rPr lang="ko-KR" altLang="en-US" sz="48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회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C059C6E-58EF-4D17-8A03-F980FF83B27A}"/>
              </a:ext>
            </a:extLst>
          </p:cNvPr>
          <p:cNvSpPr txBox="1"/>
          <p:nvPr/>
        </p:nvSpPr>
        <p:spPr>
          <a:xfrm>
            <a:off x="6555821" y="10620603"/>
            <a:ext cx="241926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8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3486</a:t>
            </a:r>
            <a:r>
              <a:rPr lang="ko-KR" altLang="en-US" sz="48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회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6C82C6D-4D7F-4264-9A01-20AA77C57A55}"/>
              </a:ext>
            </a:extLst>
          </p:cNvPr>
          <p:cNvSpPr txBox="1"/>
          <p:nvPr/>
        </p:nvSpPr>
        <p:spPr>
          <a:xfrm>
            <a:off x="6555821" y="13919021"/>
            <a:ext cx="241926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8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2334</a:t>
            </a:r>
            <a:r>
              <a:rPr lang="ko-KR" altLang="en-US" sz="48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회</a:t>
            </a:r>
          </a:p>
        </p:txBody>
      </p:sp>
      <p:pic>
        <p:nvPicPr>
          <p:cNvPr id="46" name="Picture 14">
            <a:extLst>
              <a:ext uri="{FF2B5EF4-FFF2-40B4-BE49-F238E27FC236}">
                <a16:creationId xmlns:a16="http://schemas.microsoft.com/office/drawing/2014/main" id="{D896C68C-DACF-4F0C-9ECA-F553D30A4C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315603" y="1925067"/>
            <a:ext cx="1817482" cy="1817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6">
            <a:extLst>
              <a:ext uri="{FF2B5EF4-FFF2-40B4-BE49-F238E27FC236}">
                <a16:creationId xmlns:a16="http://schemas.microsoft.com/office/drawing/2014/main" id="{A1122F4F-65DA-4E19-A8A6-366B1B5F95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547493" y="1954093"/>
            <a:ext cx="1823436" cy="1823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4">
            <a:extLst>
              <a:ext uri="{FF2B5EF4-FFF2-40B4-BE49-F238E27FC236}">
                <a16:creationId xmlns:a16="http://schemas.microsoft.com/office/drawing/2014/main" id="{703B7F55-12AC-4C0D-8A0A-419007A634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010865" y="1894920"/>
            <a:ext cx="1796070" cy="1796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44819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0" name="Picture 16">
            <a:extLst>
              <a:ext uri="{FF2B5EF4-FFF2-40B4-BE49-F238E27FC236}">
                <a16:creationId xmlns:a16="http://schemas.microsoft.com/office/drawing/2014/main" id="{508AE412-3FCB-4133-BECC-CF1AB0FBAF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97843" y="12240523"/>
            <a:ext cx="1382409" cy="1382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3AA31CD5-4E06-4640-91BA-ACC070D719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79226" y="6536274"/>
            <a:ext cx="1365500" cy="13655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C54DE0B2-D419-48BA-A0AA-CBA3467923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105491" y="15104536"/>
            <a:ext cx="1357258" cy="1357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6">
            <a:extLst>
              <a:ext uri="{FF2B5EF4-FFF2-40B4-BE49-F238E27FC236}">
                <a16:creationId xmlns:a16="http://schemas.microsoft.com/office/drawing/2014/main" id="{69F95F19-9F8C-42A5-97A0-C74C6FAC4A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116764" y="13677614"/>
            <a:ext cx="1365617" cy="1365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6">
            <a:extLst>
              <a:ext uri="{FF2B5EF4-FFF2-40B4-BE49-F238E27FC236}">
                <a16:creationId xmlns:a16="http://schemas.microsoft.com/office/drawing/2014/main" id="{ACD5552B-A84E-4DE4-8CDE-51133C06CC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98432" y="10841766"/>
            <a:ext cx="1365617" cy="136561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14">
            <a:extLst>
              <a:ext uri="{FF2B5EF4-FFF2-40B4-BE49-F238E27FC236}">
                <a16:creationId xmlns:a16="http://schemas.microsoft.com/office/drawing/2014/main" id="{6386C42A-BD15-4001-8868-762CFB5953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75653" y="9381905"/>
            <a:ext cx="1382326" cy="1382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385CD025-3017-481F-80EC-E71FBB428E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35625" y="5005316"/>
            <a:ext cx="1444693" cy="1444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221EB0BC-FBA2-412F-9483-320E8CA9F3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331797" y="1102141"/>
            <a:ext cx="2122011" cy="2122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4">
            <a:extLst>
              <a:ext uri="{FF2B5EF4-FFF2-40B4-BE49-F238E27FC236}">
                <a16:creationId xmlns:a16="http://schemas.microsoft.com/office/drawing/2014/main" id="{496A70DC-0151-42FC-9602-35F1ED0932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106981" y="7992598"/>
            <a:ext cx="1345122" cy="1345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03A6FE1D-7907-4C37-85CA-E719C9A2F0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795663" y="3251026"/>
            <a:ext cx="1670177" cy="1670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직사각형 91">
            <a:extLst>
              <a:ext uri="{FF2B5EF4-FFF2-40B4-BE49-F238E27FC236}">
                <a16:creationId xmlns:a16="http://schemas.microsoft.com/office/drawing/2014/main" id="{3699EB5D-3189-49CD-B521-176B556A8C39}"/>
              </a:ext>
            </a:extLst>
          </p:cNvPr>
          <p:cNvSpPr/>
          <p:nvPr/>
        </p:nvSpPr>
        <p:spPr>
          <a:xfrm>
            <a:off x="3571554" y="13722704"/>
            <a:ext cx="3096000" cy="584775"/>
          </a:xfrm>
          <a:prstGeom prst="rect">
            <a:avLst/>
          </a:prstGeom>
          <a:solidFill>
            <a:srgbClr val="FCA4B5"/>
          </a:solidFill>
          <a:ln>
            <a:noFill/>
          </a:ln>
          <a:effectLst>
            <a:softEdge rad="31750"/>
          </a:effectLst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636 </a:t>
            </a:r>
            <a:r>
              <a:rPr lang="en-US" altLang="ko-KR" sz="3200" dirty="0">
                <a:solidFill>
                  <a:srgbClr val="C00000"/>
                </a:solidFill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NEW</a:t>
            </a:r>
            <a:endParaRPr lang="ko-KR" altLang="en-US" sz="3200" dirty="0">
              <a:solidFill>
                <a:srgbClr val="C00000"/>
              </a:solidFill>
              <a:latin typeface="나눔스퀘어 네오 OTF ExtraBold" panose="00000900000000000000" pitchFamily="50" charset="-127"/>
              <a:ea typeface="나눔스퀘어 네오 OTF ExtraBold" panose="00000900000000000000" pitchFamily="50" charset="-127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6CD8DAD5-D1EA-49BE-AF09-CCBA53C644FC}"/>
              </a:ext>
            </a:extLst>
          </p:cNvPr>
          <p:cNvSpPr txBox="1"/>
          <p:nvPr/>
        </p:nvSpPr>
        <p:spPr>
          <a:xfrm>
            <a:off x="3529662" y="14273562"/>
            <a:ext cx="67104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셀렌</a:t>
            </a:r>
            <a:r>
              <a:rPr lang="en-US" altLang="ko-KR" sz="28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(636)</a:t>
            </a: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58098B09-28EE-43E9-90E0-2D144A799E3F}"/>
              </a:ext>
            </a:extLst>
          </p:cNvPr>
          <p:cNvSpPr/>
          <p:nvPr/>
        </p:nvSpPr>
        <p:spPr>
          <a:xfrm>
            <a:off x="3604507" y="7973707"/>
            <a:ext cx="3610800" cy="584775"/>
          </a:xfrm>
          <a:prstGeom prst="rect">
            <a:avLst/>
          </a:prstGeom>
          <a:solidFill>
            <a:srgbClr val="FCA4B5"/>
          </a:solidFill>
          <a:ln>
            <a:noFill/>
          </a:ln>
          <a:effectLst>
            <a:softEdge rad="31750"/>
          </a:effectLst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783 </a:t>
            </a:r>
            <a:r>
              <a:rPr lang="en-US" altLang="ko-KR" sz="3600" dirty="0">
                <a:solidFill>
                  <a:srgbClr val="C00000"/>
                </a:solidFill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NEW</a:t>
            </a:r>
            <a:endParaRPr lang="ko-KR" altLang="en-US" sz="3600" dirty="0">
              <a:solidFill>
                <a:srgbClr val="C00000"/>
              </a:solidFill>
              <a:latin typeface="나눔스퀘어 네오 OTF ExtraBold" panose="00000900000000000000" pitchFamily="50" charset="-127"/>
              <a:ea typeface="나눔스퀘어 네오 OTF ExtraBold" panose="00000900000000000000" pitchFamily="50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2A4AB8FB-2009-4500-9207-21EEE2006E8E}"/>
              </a:ext>
            </a:extLst>
          </p:cNvPr>
          <p:cNvSpPr txBox="1"/>
          <p:nvPr/>
        </p:nvSpPr>
        <p:spPr>
          <a:xfrm>
            <a:off x="3607206" y="4094258"/>
            <a:ext cx="656698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err="1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마메네코</a:t>
            </a:r>
            <a:r>
              <a:rPr lang="en-US" altLang="ko-KR" sz="32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(1109)+</a:t>
            </a:r>
            <a:r>
              <a:rPr lang="ko-KR" altLang="en-US" sz="3200" dirty="0" err="1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레오스</a:t>
            </a:r>
            <a:r>
              <a:rPr lang="en-US" altLang="ko-KR" sz="32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(138)+</a:t>
            </a:r>
            <a:r>
              <a:rPr lang="ko-KR" altLang="en-US" sz="3200" dirty="0" err="1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에덴구미</a:t>
            </a:r>
            <a:r>
              <a:rPr lang="en-US" altLang="ko-KR" sz="32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(87)+</a:t>
            </a:r>
            <a:r>
              <a:rPr lang="ko-KR" altLang="en-US" sz="32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빈센트</a:t>
            </a:r>
            <a:r>
              <a:rPr lang="en-US" altLang="ko-KR" sz="32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(24)</a:t>
            </a:r>
            <a:endParaRPr lang="ko-KR" altLang="en-US" sz="2000" dirty="0">
              <a:latin typeface="나눔스퀘어 네오 OTF ExtraBold" panose="00000900000000000000" pitchFamily="50" charset="-127"/>
              <a:ea typeface="나눔스퀘어 네오 OTF ExtraBold" panose="00000900000000000000" pitchFamily="50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60EFB034-C832-40A5-B0DC-D9682942766F}"/>
              </a:ext>
            </a:extLst>
          </p:cNvPr>
          <p:cNvSpPr/>
          <p:nvPr/>
        </p:nvSpPr>
        <p:spPr>
          <a:xfrm>
            <a:off x="3583202" y="3250784"/>
            <a:ext cx="5508000" cy="873750"/>
          </a:xfrm>
          <a:prstGeom prst="rect">
            <a:avLst/>
          </a:prstGeom>
          <a:solidFill>
            <a:srgbClr val="FCA4B5"/>
          </a:solidFill>
          <a:ln>
            <a:noFill/>
          </a:ln>
          <a:effectLst>
            <a:softEdge rad="31750"/>
          </a:effectLst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400" dirty="0">
                <a:solidFill>
                  <a:schemeClr val="bg1"/>
                </a:solidFill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1358 </a:t>
            </a:r>
            <a:r>
              <a:rPr lang="en-US" altLang="ko-KR" sz="5400" dirty="0">
                <a:solidFill>
                  <a:srgbClr val="C00000"/>
                </a:solidFill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NEW</a:t>
            </a:r>
            <a:endParaRPr lang="ko-KR" altLang="en-US" sz="5400" dirty="0">
              <a:solidFill>
                <a:srgbClr val="FF0000"/>
              </a:solidFill>
              <a:latin typeface="나눔스퀘어 네오 OTF ExtraBold" panose="00000900000000000000" pitchFamily="50" charset="-127"/>
              <a:ea typeface="나눔스퀘어 네오 OTF ExtraBold" panose="00000900000000000000" pitchFamily="50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126EF600-FA86-4D40-BCC1-951EEAAFA9E0}"/>
              </a:ext>
            </a:extLst>
          </p:cNvPr>
          <p:cNvSpPr/>
          <p:nvPr/>
        </p:nvSpPr>
        <p:spPr>
          <a:xfrm>
            <a:off x="3591898" y="1074984"/>
            <a:ext cx="6680587" cy="1019318"/>
          </a:xfrm>
          <a:prstGeom prst="rect">
            <a:avLst/>
          </a:prstGeom>
          <a:solidFill>
            <a:srgbClr val="FCA4B5"/>
          </a:solidFill>
          <a:ln w="19050">
            <a:noFill/>
          </a:ln>
          <a:effectLst>
            <a:softEdge rad="31750"/>
          </a:effectLst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796" dirty="0">
                <a:solidFill>
                  <a:schemeClr val="bg1"/>
                </a:solidFill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3146 </a:t>
            </a:r>
            <a:r>
              <a:rPr lang="en-US" altLang="ko-KR" sz="6796" dirty="0">
                <a:solidFill>
                  <a:srgbClr val="C00000"/>
                </a:solidFill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NEW</a:t>
            </a:r>
            <a:endParaRPr lang="ko-KR" altLang="en-US" sz="6796" dirty="0">
              <a:solidFill>
                <a:srgbClr val="C00000"/>
              </a:solidFill>
              <a:latin typeface="나눔스퀘어 네오 OTF ExtraBold" panose="00000900000000000000" pitchFamily="50" charset="-127"/>
              <a:ea typeface="나눔스퀘어 네오 OTF ExtraBold" panose="00000900000000000000" pitchFamily="50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27D83B59-2EB3-4445-8A5C-26512F6B997F}"/>
              </a:ext>
            </a:extLst>
          </p:cNvPr>
          <p:cNvSpPr txBox="1"/>
          <p:nvPr/>
        </p:nvSpPr>
        <p:spPr>
          <a:xfrm>
            <a:off x="3673155" y="2023950"/>
            <a:ext cx="656698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err="1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갈꼬</a:t>
            </a:r>
            <a:r>
              <a:rPr lang="en-US" altLang="ko-KR" sz="32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(2906)+</a:t>
            </a:r>
            <a:r>
              <a:rPr lang="ko-KR" altLang="en-US" sz="3200" dirty="0" err="1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코토코</a:t>
            </a:r>
            <a:r>
              <a:rPr lang="en-US" altLang="ko-KR" sz="32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(216)+</a:t>
            </a:r>
            <a:r>
              <a:rPr lang="en-US" altLang="ko-KR" sz="3200" dirty="0" err="1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kotoko</a:t>
            </a:r>
            <a:r>
              <a:rPr lang="en-US" altLang="ko-KR" sz="32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(17)+</a:t>
            </a:r>
            <a:r>
              <a:rPr lang="en-US" altLang="ko-KR" sz="3200" dirty="0" err="1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Atori</a:t>
            </a:r>
            <a:r>
              <a:rPr lang="en-US" altLang="ko-KR" sz="32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(4)+KOTOKO(3)</a:t>
            </a:r>
            <a:endParaRPr lang="ko-KR" altLang="en-US" sz="3200" dirty="0">
              <a:latin typeface="나눔스퀘어 네오 OTF ExtraBold" panose="00000900000000000000" pitchFamily="50" charset="-127"/>
              <a:ea typeface="나눔스퀘어 네오 OTF ExtraBold" panose="00000900000000000000" pitchFamily="50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080EBABD-9858-4E09-93E4-6CEC169FF804}"/>
              </a:ext>
            </a:extLst>
          </p:cNvPr>
          <p:cNvSpPr/>
          <p:nvPr/>
        </p:nvSpPr>
        <p:spPr>
          <a:xfrm>
            <a:off x="3578104" y="5007026"/>
            <a:ext cx="5371200" cy="705600"/>
          </a:xfrm>
          <a:prstGeom prst="rect">
            <a:avLst/>
          </a:prstGeom>
          <a:solidFill>
            <a:srgbClr val="FCA4B5"/>
          </a:solidFill>
          <a:ln>
            <a:noFill/>
          </a:ln>
          <a:effectLst>
            <a:softEdge rad="31750"/>
          </a:effectLst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800" dirty="0">
                <a:solidFill>
                  <a:schemeClr val="bg1"/>
                </a:solidFill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1335 </a:t>
            </a:r>
            <a:r>
              <a:rPr lang="en-US" altLang="ko-KR" sz="4800" dirty="0">
                <a:solidFill>
                  <a:srgbClr val="C00000"/>
                </a:solidFill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NEW</a:t>
            </a:r>
            <a:endParaRPr lang="ko-KR" altLang="en-US" sz="4800" dirty="0">
              <a:solidFill>
                <a:schemeClr val="bg1"/>
              </a:solidFill>
              <a:latin typeface="나눔스퀘어 네오 OTF ExtraBold" panose="00000900000000000000" pitchFamily="50" charset="-127"/>
              <a:ea typeface="나눔스퀘어 네오 OTF ExtraBold" panose="00000900000000000000" pitchFamily="50" charset="-127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C225C9AD-27E5-4364-B8D4-A2C4FCFC025E}"/>
              </a:ext>
            </a:extLst>
          </p:cNvPr>
          <p:cNvSpPr txBox="1"/>
          <p:nvPr/>
        </p:nvSpPr>
        <p:spPr>
          <a:xfrm>
            <a:off x="3583204" y="5702505"/>
            <a:ext cx="67462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개좆미</a:t>
            </a:r>
            <a:r>
              <a:rPr lang="en-US" altLang="ko-KR" sz="28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(644)+</a:t>
            </a:r>
            <a:r>
              <a:rPr lang="ko-KR" altLang="en-US" sz="28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미미</a:t>
            </a:r>
            <a:r>
              <a:rPr lang="en-US" altLang="ko-KR" sz="28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(620)+</a:t>
            </a:r>
            <a:r>
              <a:rPr lang="ko-KR" altLang="en-US" sz="2800" dirty="0" err="1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좆미</a:t>
            </a:r>
            <a:r>
              <a:rPr lang="en-US" altLang="ko-KR" sz="28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(65)+</a:t>
            </a:r>
            <a:r>
              <a:rPr lang="ko-KR" altLang="en-US" sz="2800" dirty="0" err="1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개좆미미</a:t>
            </a:r>
            <a:r>
              <a:rPr lang="en-US" altLang="ko-KR" sz="28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(6)</a:t>
            </a:r>
            <a:endParaRPr lang="ko-KR" altLang="en-US" sz="2800" dirty="0">
              <a:latin typeface="나눔스퀘어 네오 OTF ExtraBold" panose="00000900000000000000" pitchFamily="50" charset="-127"/>
              <a:ea typeface="나눔스퀘어 네오 OTF ExtraBold" panose="00000900000000000000" pitchFamily="50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D6C2F7A1-DA05-4E0C-BE13-2EDD23A19F5F}"/>
              </a:ext>
            </a:extLst>
          </p:cNvPr>
          <p:cNvSpPr txBox="1"/>
          <p:nvPr/>
        </p:nvSpPr>
        <p:spPr>
          <a:xfrm>
            <a:off x="3556850" y="7105537"/>
            <a:ext cx="66832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치구사</a:t>
            </a:r>
            <a:r>
              <a:rPr lang="en-US" altLang="ko-KR" sz="28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(1113)+</a:t>
            </a:r>
            <a:r>
              <a:rPr lang="ko-KR" altLang="en-US" sz="28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해바라기</a:t>
            </a:r>
            <a:r>
              <a:rPr lang="en-US" altLang="ko-KR" sz="28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(49)+</a:t>
            </a:r>
            <a:r>
              <a:rPr lang="ko-KR" altLang="en-US" sz="2800" dirty="0" err="1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히이로</a:t>
            </a:r>
            <a:r>
              <a:rPr lang="en-US" altLang="ko-KR" sz="28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(8)</a:t>
            </a:r>
            <a:endParaRPr lang="ko-KR" altLang="en-US" sz="2800" dirty="0">
              <a:latin typeface="나눔스퀘어 네오 OTF ExtraBold" panose="00000900000000000000" pitchFamily="50" charset="-127"/>
              <a:ea typeface="나눔스퀘어 네오 OTF ExtraBold" panose="00000900000000000000" pitchFamily="50" charset="-127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DAC0FAE3-4DBB-4BB9-B896-BEA40EC55D32}"/>
              </a:ext>
            </a:extLst>
          </p:cNvPr>
          <p:cNvSpPr txBox="1"/>
          <p:nvPr/>
        </p:nvSpPr>
        <p:spPr>
          <a:xfrm>
            <a:off x="3583201" y="8570637"/>
            <a:ext cx="665694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피카미</a:t>
            </a:r>
            <a:r>
              <a:rPr lang="en-US" altLang="ko-KR" sz="28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(739)+</a:t>
            </a:r>
            <a:r>
              <a:rPr lang="ko-KR" altLang="en-US" sz="2800" dirty="0" err="1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끄ㅣ카미</a:t>
            </a:r>
            <a:r>
              <a:rPr lang="en-US" altLang="ko-KR" sz="28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(28)+</a:t>
            </a:r>
            <a:r>
              <a:rPr lang="ko-KR" altLang="en-US" sz="2800" dirty="0" err="1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끄ㅣ까미</a:t>
            </a:r>
            <a:r>
              <a:rPr lang="en-US" altLang="ko-KR" sz="28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(16)</a:t>
            </a:r>
            <a:endParaRPr lang="ko-KR" altLang="en-US" sz="2800" dirty="0">
              <a:latin typeface="나눔스퀘어 네오 OTF ExtraBold" panose="00000900000000000000" pitchFamily="50" charset="-127"/>
              <a:ea typeface="나눔스퀘어 네오 OTF ExtraBold" panose="00000900000000000000" pitchFamily="50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B5F54204-A132-41F3-AB82-FA808312BAD4}"/>
              </a:ext>
            </a:extLst>
          </p:cNvPr>
          <p:cNvSpPr txBox="1"/>
          <p:nvPr/>
        </p:nvSpPr>
        <p:spPr>
          <a:xfrm>
            <a:off x="-225500" y="911074"/>
            <a:ext cx="2419268" cy="30803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9417" b="1" dirty="0">
                <a:solidFill>
                  <a:srgbClr val="FFDA2D"/>
                </a:solidFill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1</a:t>
            </a:r>
            <a:endParaRPr lang="ko-KR" altLang="en-US" sz="19417" b="1" dirty="0">
              <a:solidFill>
                <a:srgbClr val="FFDA2D"/>
              </a:solidFill>
              <a:latin typeface="나눔스퀘어 네오 OTF ExtraBold" panose="00000900000000000000" pitchFamily="50" charset="-127"/>
              <a:ea typeface="나눔스퀘어 네오 OTF ExtraBold" panose="00000900000000000000" pitchFamily="50" charset="-127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DDAF89A7-8D33-4599-8CE2-56303AB4D493}"/>
              </a:ext>
            </a:extLst>
          </p:cNvPr>
          <p:cNvSpPr txBox="1"/>
          <p:nvPr/>
        </p:nvSpPr>
        <p:spPr>
          <a:xfrm>
            <a:off x="-162578" y="3090332"/>
            <a:ext cx="2419268" cy="326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400" b="1" dirty="0">
                <a:solidFill>
                  <a:srgbClr val="C0C0C0"/>
                </a:solidFill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2</a:t>
            </a:r>
            <a:endParaRPr lang="en-US" altLang="ko-KR" sz="10900" b="1" dirty="0">
              <a:solidFill>
                <a:srgbClr val="C0C0C0"/>
              </a:solidFill>
              <a:latin typeface="나눔스퀘어 네오 OTF ExtraBold" panose="00000900000000000000" pitchFamily="50" charset="-127"/>
              <a:ea typeface="나눔스퀘어 네오 OTF ExtraBold" panose="00000900000000000000" pitchFamily="50" charset="-127"/>
            </a:endParaRPr>
          </a:p>
          <a:p>
            <a:pPr algn="ctr"/>
            <a:endParaRPr lang="en-US" altLang="ko-KR" sz="7200" b="1" dirty="0">
              <a:latin typeface="나눔스퀘어 네오 OTF ExtraBold" panose="00000900000000000000" pitchFamily="50" charset="-127"/>
              <a:ea typeface="나눔스퀘어 네오 OTF ExtraBold" panose="00000900000000000000" pitchFamily="50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F157572B-595C-4F4C-B0D2-E0A91CA4EA81}"/>
              </a:ext>
            </a:extLst>
          </p:cNvPr>
          <p:cNvSpPr/>
          <p:nvPr/>
        </p:nvSpPr>
        <p:spPr>
          <a:xfrm>
            <a:off x="3561908" y="10811065"/>
            <a:ext cx="3506400" cy="584775"/>
          </a:xfrm>
          <a:prstGeom prst="rect">
            <a:avLst/>
          </a:prstGeom>
          <a:solidFill>
            <a:srgbClr val="FCA4B5"/>
          </a:solidFill>
          <a:ln>
            <a:noFill/>
          </a:ln>
          <a:effectLst>
            <a:softEdge rad="31750"/>
          </a:effectLst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708 </a:t>
            </a:r>
            <a:r>
              <a:rPr lang="en-US" altLang="ko-KR" sz="3200" dirty="0">
                <a:solidFill>
                  <a:srgbClr val="C00000"/>
                </a:solidFill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NEW</a:t>
            </a:r>
            <a:endParaRPr lang="ko-KR" altLang="en-US" sz="3200" dirty="0">
              <a:solidFill>
                <a:srgbClr val="150A0A"/>
              </a:solidFill>
              <a:latin typeface="나눔스퀘어 네오 OTF ExtraBold" panose="00000900000000000000" pitchFamily="50" charset="-127"/>
              <a:ea typeface="나눔스퀘어 네오 OTF ExtraBold" panose="00000900000000000000" pitchFamily="50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9A41B284-2705-4F66-A212-B876CC578C9F}"/>
              </a:ext>
            </a:extLst>
          </p:cNvPr>
          <p:cNvSpPr txBox="1"/>
          <p:nvPr/>
        </p:nvSpPr>
        <p:spPr>
          <a:xfrm>
            <a:off x="3501419" y="11395699"/>
            <a:ext cx="67387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레인</a:t>
            </a:r>
            <a:r>
              <a:rPr lang="en-US" altLang="ko-KR" sz="280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(618)+</a:t>
            </a:r>
            <a:r>
              <a:rPr lang="ko-KR" altLang="en-US" sz="280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에덴구미</a:t>
            </a:r>
            <a:r>
              <a:rPr lang="en-US" altLang="ko-KR" sz="280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(87)+</a:t>
            </a:r>
            <a:r>
              <a:rPr lang="ko-KR" altLang="en-US" sz="280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레인 패터슨</a:t>
            </a:r>
            <a:r>
              <a:rPr lang="en-US" altLang="ko-KR" sz="280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(3)</a:t>
            </a:r>
            <a:endParaRPr lang="ko-KR" altLang="en-US" sz="2800" dirty="0">
              <a:latin typeface="나눔스퀘어 네오 OTF ExtraBold" panose="00000900000000000000" pitchFamily="50" charset="-127"/>
              <a:ea typeface="나눔스퀘어 네오 OTF ExtraBold" panose="00000900000000000000" pitchFamily="50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69A57D2D-DD91-4487-9A9B-CF6F8EA9500A}"/>
              </a:ext>
            </a:extLst>
          </p:cNvPr>
          <p:cNvSpPr/>
          <p:nvPr/>
        </p:nvSpPr>
        <p:spPr>
          <a:xfrm>
            <a:off x="3546691" y="12268702"/>
            <a:ext cx="3265200" cy="584775"/>
          </a:xfrm>
          <a:prstGeom prst="rect">
            <a:avLst/>
          </a:prstGeom>
          <a:solidFill>
            <a:srgbClr val="FCA4B5"/>
          </a:solidFill>
          <a:ln>
            <a:noFill/>
          </a:ln>
          <a:effectLst>
            <a:softEdge rad="31750"/>
          </a:effectLst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678 </a:t>
            </a:r>
            <a:r>
              <a:rPr lang="en-US" altLang="ko-KR" sz="3200" dirty="0">
                <a:solidFill>
                  <a:srgbClr val="C00000"/>
                </a:solidFill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NEW</a:t>
            </a:r>
            <a:endParaRPr lang="ko-KR" altLang="en-US" sz="3200" dirty="0">
              <a:solidFill>
                <a:srgbClr val="150A0A"/>
              </a:solidFill>
              <a:latin typeface="나눔스퀘어 네오 OTF ExtraBold" panose="00000900000000000000" pitchFamily="50" charset="-127"/>
              <a:ea typeface="나눔스퀘어 네오 OTF ExtraBold" panose="00000900000000000000" pitchFamily="50" charset="-127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D2C7B8BD-34AF-4B1B-A037-50FCADD441E3}"/>
              </a:ext>
            </a:extLst>
          </p:cNvPr>
          <p:cNvSpPr txBox="1"/>
          <p:nvPr/>
        </p:nvSpPr>
        <p:spPr>
          <a:xfrm>
            <a:off x="3599726" y="12843322"/>
            <a:ext cx="6672759" cy="95410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800" dirty="0" err="1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치히로</a:t>
            </a:r>
            <a:r>
              <a:rPr lang="en-US" altLang="ko-KR" sz="28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(381)+</a:t>
            </a:r>
            <a:r>
              <a:rPr lang="ko-KR" altLang="en-US" sz="2800" dirty="0" err="1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치재앙</a:t>
            </a:r>
            <a:r>
              <a:rPr lang="en-US" altLang="ko-KR" sz="28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(242)+</a:t>
            </a:r>
            <a:r>
              <a:rPr lang="ko-KR" altLang="en-US" sz="2800" dirty="0" err="1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치여사</a:t>
            </a:r>
            <a:r>
              <a:rPr lang="en-US" altLang="ko-KR" sz="28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(31)+</a:t>
            </a:r>
            <a:r>
              <a:rPr lang="ko-KR" altLang="en-US" sz="28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마법소녀</a:t>
            </a:r>
            <a:r>
              <a:rPr lang="en-US" altLang="ko-KR" sz="28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(18)+</a:t>
            </a:r>
            <a:r>
              <a:rPr lang="ko-KR" altLang="en-US" sz="2800" dirty="0" err="1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치쨩</a:t>
            </a:r>
            <a:r>
              <a:rPr lang="en-US" altLang="ko-KR" sz="28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(6)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67B2F831-8715-4A12-9509-759844A2C49D}"/>
              </a:ext>
            </a:extLst>
          </p:cNvPr>
          <p:cNvSpPr/>
          <p:nvPr/>
        </p:nvSpPr>
        <p:spPr>
          <a:xfrm>
            <a:off x="3600391" y="9376358"/>
            <a:ext cx="3571200" cy="584775"/>
          </a:xfrm>
          <a:prstGeom prst="rect">
            <a:avLst/>
          </a:prstGeom>
          <a:solidFill>
            <a:srgbClr val="FCA4B5"/>
          </a:solidFill>
          <a:ln>
            <a:noFill/>
          </a:ln>
          <a:effectLst>
            <a:softEdge rad="31750"/>
          </a:effectLst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739 </a:t>
            </a:r>
            <a:r>
              <a:rPr lang="en-US" altLang="ko-KR" sz="3600" dirty="0">
                <a:solidFill>
                  <a:srgbClr val="C00000"/>
                </a:solidFill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NEW</a:t>
            </a:r>
            <a:endParaRPr lang="ko-KR" altLang="en-US" sz="3600" dirty="0">
              <a:solidFill>
                <a:srgbClr val="C00000"/>
              </a:solidFill>
              <a:latin typeface="나눔스퀘어 네오 OTF ExtraBold" panose="00000900000000000000" pitchFamily="50" charset="-127"/>
              <a:ea typeface="나눔스퀘어 네오 OTF ExtraBold" panose="00000900000000000000" pitchFamily="50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0BD01C86-C2AC-439E-9CF4-3A4C728E28C6}"/>
              </a:ext>
            </a:extLst>
          </p:cNvPr>
          <p:cNvSpPr txBox="1"/>
          <p:nvPr/>
        </p:nvSpPr>
        <p:spPr>
          <a:xfrm>
            <a:off x="3529662" y="9932715"/>
            <a:ext cx="67704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미토</a:t>
            </a:r>
            <a:r>
              <a:rPr lang="en-US" altLang="ko-KR" sz="280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(352)+</a:t>
            </a:r>
            <a:r>
              <a:rPr lang="ko-KR" altLang="en-US" sz="280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천황</a:t>
            </a:r>
            <a:r>
              <a:rPr lang="en-US" altLang="ko-KR" sz="280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(352)+</a:t>
            </a:r>
            <a:r>
              <a:rPr lang="ko-KR" altLang="en-US" sz="280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위원장</a:t>
            </a:r>
            <a:r>
              <a:rPr lang="en-US" altLang="ko-KR" sz="280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(34)+</a:t>
            </a:r>
            <a:r>
              <a:rPr lang="ko-KR" altLang="en-US" sz="280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욘토</a:t>
            </a:r>
            <a:r>
              <a:rPr lang="en-US" altLang="ko-KR" sz="280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(1)</a:t>
            </a:r>
            <a:endParaRPr lang="ko-KR" altLang="en-US" sz="2800" dirty="0">
              <a:latin typeface="나눔스퀘어 네오 OTF ExtraBold" panose="00000900000000000000" pitchFamily="50" charset="-127"/>
              <a:ea typeface="나눔스퀘어 네오 OTF ExtraBold" panose="00000900000000000000" pitchFamily="50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23DA30FA-7111-4F11-8E9A-48F4D4822D01}"/>
              </a:ext>
            </a:extLst>
          </p:cNvPr>
          <p:cNvSpPr/>
          <p:nvPr/>
        </p:nvSpPr>
        <p:spPr>
          <a:xfrm>
            <a:off x="3572947" y="15182891"/>
            <a:ext cx="2962800" cy="584775"/>
          </a:xfrm>
          <a:prstGeom prst="rect">
            <a:avLst/>
          </a:prstGeom>
          <a:solidFill>
            <a:srgbClr val="FCA4B5"/>
          </a:solidFill>
          <a:ln>
            <a:noFill/>
          </a:ln>
          <a:effectLst>
            <a:softEdge rad="31750"/>
          </a:effectLst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631 </a:t>
            </a:r>
            <a:r>
              <a:rPr lang="en-US" altLang="ko-KR" sz="3200" dirty="0">
                <a:solidFill>
                  <a:srgbClr val="C00000"/>
                </a:solidFill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NEW</a:t>
            </a:r>
            <a:endParaRPr lang="ko-KR" altLang="en-US" sz="3200" dirty="0">
              <a:solidFill>
                <a:srgbClr val="FF0000"/>
              </a:solidFill>
              <a:latin typeface="나눔스퀘어 네오 OTF ExtraBold" panose="00000900000000000000" pitchFamily="50" charset="-127"/>
              <a:ea typeface="나눔스퀘어 네오 OTF ExtraBold" panose="00000900000000000000" pitchFamily="50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BB817124-B016-48CB-ABDF-C9EA28B6E3B8}"/>
              </a:ext>
            </a:extLst>
          </p:cNvPr>
          <p:cNvSpPr txBox="1"/>
          <p:nvPr/>
        </p:nvSpPr>
        <p:spPr>
          <a:xfrm>
            <a:off x="3553837" y="15750849"/>
            <a:ext cx="67462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군도</a:t>
            </a:r>
            <a:r>
              <a:rPr lang="en-US" altLang="ko-KR" sz="28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(414)+</a:t>
            </a:r>
            <a:r>
              <a:rPr lang="ko-KR" altLang="en-US" sz="2800" dirty="0" err="1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미레이</a:t>
            </a:r>
            <a:r>
              <a:rPr lang="en-US" altLang="ko-KR" sz="28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(163)+</a:t>
            </a:r>
            <a:r>
              <a:rPr lang="ko-KR" altLang="en-US" sz="28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도 </a:t>
            </a:r>
            <a:r>
              <a:rPr lang="ko-KR" altLang="en-US" sz="2800" dirty="0" err="1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미레이</a:t>
            </a:r>
            <a:r>
              <a:rPr lang="en-US" altLang="ko-KR" sz="28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(50)+</a:t>
            </a:r>
            <a:r>
              <a:rPr lang="ko-KR" altLang="en-US" sz="28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미래이</a:t>
            </a:r>
            <a:r>
              <a:rPr lang="en-US" altLang="ko-KR" sz="28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(4)</a:t>
            </a:r>
          </a:p>
        </p:txBody>
      </p:sp>
      <p:pic>
        <p:nvPicPr>
          <p:cNvPr id="98" name="Picture 6" descr="https://yt3.ggpht.com/a/AGF-l7-zIf7VFqw2EDC3l7y_UpaxfdrAu-YEQcRGJA=s288-mo-c-c0xffffffff-rj-k-no">
            <a:extLst>
              <a:ext uri="{FF2B5EF4-FFF2-40B4-BE49-F238E27FC236}">
                <a16:creationId xmlns:a16="http://schemas.microsoft.com/office/drawing/2014/main" id="{01210114-7CAB-4EFA-B2EC-9DB37664BF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050587" y="19935445"/>
            <a:ext cx="146429" cy="14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E3F8272-A9AF-4F5C-9209-9017A879B85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362" y="791643"/>
            <a:ext cx="1017438" cy="1017438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1BD20CAD-06F0-4734-B0AB-7C48EEFAE285}"/>
              </a:ext>
            </a:extLst>
          </p:cNvPr>
          <p:cNvSpPr/>
          <p:nvPr/>
        </p:nvSpPr>
        <p:spPr>
          <a:xfrm>
            <a:off x="293358" y="6599660"/>
            <a:ext cx="1941824" cy="99233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11000"/>
              </a:lnSpc>
            </a:pPr>
            <a:r>
              <a:rPr lang="en-US" altLang="ko-KR" sz="9600" b="1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4</a:t>
            </a:r>
            <a:endParaRPr lang="en-US" altLang="ko-KR" sz="123400" b="1" dirty="0">
              <a:latin typeface="나눔스퀘어 네오 OTF ExtraBold" panose="00000900000000000000" pitchFamily="50" charset="-127"/>
              <a:ea typeface="나눔스퀘어 네오 OTF ExtraBold" panose="00000900000000000000" pitchFamily="50" charset="-127"/>
            </a:endParaRPr>
          </a:p>
          <a:p>
            <a:pPr algn="ctr">
              <a:lnSpc>
                <a:spcPts val="11000"/>
              </a:lnSpc>
            </a:pPr>
            <a:r>
              <a:rPr lang="en-US" altLang="ko-KR" sz="8800" b="1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5</a:t>
            </a:r>
          </a:p>
          <a:p>
            <a:pPr algn="ctr">
              <a:lnSpc>
                <a:spcPts val="11000"/>
              </a:lnSpc>
            </a:pPr>
            <a:r>
              <a:rPr lang="en-US" altLang="ko-KR" sz="8800" b="1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6</a:t>
            </a:r>
          </a:p>
          <a:p>
            <a:pPr algn="ctr">
              <a:lnSpc>
                <a:spcPts val="11000"/>
              </a:lnSpc>
            </a:pPr>
            <a:r>
              <a:rPr lang="en-US" altLang="ko-KR" sz="8800" b="1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7</a:t>
            </a:r>
            <a:endParaRPr lang="en-US" altLang="ko-KR" sz="123400" b="1" dirty="0">
              <a:latin typeface="나눔스퀘어 네오 OTF ExtraBold" panose="00000900000000000000" pitchFamily="50" charset="-127"/>
              <a:ea typeface="나눔스퀘어 네오 OTF ExtraBold" panose="00000900000000000000" pitchFamily="50" charset="-127"/>
            </a:endParaRPr>
          </a:p>
          <a:p>
            <a:pPr algn="ctr">
              <a:lnSpc>
                <a:spcPts val="11000"/>
              </a:lnSpc>
            </a:pPr>
            <a:r>
              <a:rPr lang="en-US" altLang="ko-KR" sz="8800" b="1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8</a:t>
            </a:r>
          </a:p>
          <a:p>
            <a:pPr algn="ctr">
              <a:lnSpc>
                <a:spcPts val="11000"/>
              </a:lnSpc>
            </a:pPr>
            <a:r>
              <a:rPr lang="en-US" altLang="ko-KR" sz="8800" b="1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9</a:t>
            </a:r>
          </a:p>
          <a:p>
            <a:pPr algn="ctr">
              <a:lnSpc>
                <a:spcPts val="11000"/>
              </a:lnSpc>
            </a:pPr>
            <a:r>
              <a:rPr lang="en-US" altLang="ko-KR" sz="8800" b="1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10</a:t>
            </a:r>
            <a:endParaRPr lang="ko-KR" altLang="en-US" sz="8800" dirty="0">
              <a:latin typeface="나눔스퀘어 네오 OTF ExtraBold" panose="00000900000000000000" pitchFamily="50" charset="-127"/>
              <a:ea typeface="나눔스퀘어 네오 OTF ExtraBold" panose="00000900000000000000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4D9F28C-8433-4CBE-BD8E-57DDC2618BB6}"/>
              </a:ext>
            </a:extLst>
          </p:cNvPr>
          <p:cNvSpPr/>
          <p:nvPr/>
        </p:nvSpPr>
        <p:spPr>
          <a:xfrm>
            <a:off x="647755" y="4879089"/>
            <a:ext cx="1233031" cy="18620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1500" b="1" dirty="0">
                <a:solidFill>
                  <a:srgbClr val="CD7F32"/>
                </a:solidFill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3</a:t>
            </a:r>
            <a:endParaRPr lang="en-US" altLang="ko-KR" sz="9600" b="1" dirty="0">
              <a:solidFill>
                <a:srgbClr val="CD7F32"/>
              </a:solidFill>
              <a:latin typeface="나눔스퀘어 네오 OTF ExtraBold" panose="00000900000000000000" pitchFamily="50" charset="-127"/>
              <a:ea typeface="나눔스퀘어 네오 OTF ExtraBold" panose="00000900000000000000" pitchFamily="50" charset="-127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2E5F45E7-01E6-43CA-BBDB-4AADC119D517}"/>
              </a:ext>
            </a:extLst>
          </p:cNvPr>
          <p:cNvSpPr/>
          <p:nvPr/>
        </p:nvSpPr>
        <p:spPr>
          <a:xfrm>
            <a:off x="3588667" y="6505970"/>
            <a:ext cx="4953600" cy="623615"/>
          </a:xfrm>
          <a:prstGeom prst="rect">
            <a:avLst/>
          </a:prstGeom>
          <a:solidFill>
            <a:srgbClr val="FCA4B5"/>
          </a:solidFill>
          <a:ln>
            <a:noFill/>
          </a:ln>
          <a:effectLst>
            <a:softEdge rad="31750"/>
          </a:effectLst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1170 </a:t>
            </a:r>
            <a:r>
              <a:rPr lang="en-US" altLang="ko-KR" sz="4000" dirty="0">
                <a:solidFill>
                  <a:srgbClr val="C00000"/>
                </a:solidFill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NEW</a:t>
            </a:r>
            <a:endParaRPr lang="ko-KR" altLang="en-US" sz="4000" dirty="0">
              <a:solidFill>
                <a:srgbClr val="150A0A"/>
              </a:solidFill>
              <a:latin typeface="나눔스퀘어 네오 OTF ExtraBold" panose="00000900000000000000" pitchFamily="50" charset="-127"/>
              <a:ea typeface="나눔스퀘어 네오 OTF ExtraBold" panose="00000900000000000000" pitchFamily="50" charset="-127"/>
            </a:endParaRPr>
          </a:p>
        </p:txBody>
      </p:sp>
      <p:pic>
        <p:nvPicPr>
          <p:cNvPr id="60" name="Picture 4">
            <a:extLst>
              <a:ext uri="{FF2B5EF4-FFF2-40B4-BE49-F238E27FC236}">
                <a16:creationId xmlns:a16="http://schemas.microsoft.com/office/drawing/2014/main" id="{3E04C206-11E0-476F-9A86-84228C7922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65732" y="7066138"/>
            <a:ext cx="836398" cy="836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2">
            <a:extLst>
              <a:ext uri="{FF2B5EF4-FFF2-40B4-BE49-F238E27FC236}">
                <a16:creationId xmlns:a16="http://schemas.microsoft.com/office/drawing/2014/main" id="{A59004BA-C48F-4966-A9A4-CFE85EF863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9682" y="5904459"/>
            <a:ext cx="1469915" cy="37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2">
            <a:extLst>
              <a:ext uri="{FF2B5EF4-FFF2-40B4-BE49-F238E27FC236}">
                <a16:creationId xmlns:a16="http://schemas.microsoft.com/office/drawing/2014/main" id="{B13751E0-1781-45DD-BABB-56C19A239A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7750" b="99000" l="10000" r="90000">
                        <a14:foregroundMark x1="44750" y1="22500" x2="61250" y2="88500"/>
                        <a14:foregroundMark x1="46000" y1="22750" x2="52000" y2="73250"/>
                        <a14:foregroundMark x1="52750" y1="29750" x2="43750" y2="56000"/>
                        <a14:foregroundMark x1="37750" y1="37250" x2="45000" y2="53250"/>
                        <a14:foregroundMark x1="56750" y1="35000" x2="57750" y2="61500"/>
                        <a14:foregroundMark x1="55750" y1="35250" x2="57250" y2="60750"/>
                        <a14:foregroundMark x1="51250" y1="31250" x2="51500" y2="61000"/>
                        <a14:foregroundMark x1="50500" y1="34750" x2="51250" y2="76000"/>
                        <a14:foregroundMark x1="47500" y1="33250" x2="47500" y2="70500"/>
                        <a14:foregroundMark x1="45000" y1="39750" x2="45000" y2="74750"/>
                        <a14:foregroundMark x1="41250" y1="35750" x2="39000" y2="70000"/>
                        <a14:foregroundMark x1="39750" y1="25250" x2="42000" y2="63000"/>
                        <a14:foregroundMark x1="46000" y1="35000" x2="47250" y2="61750"/>
                        <a14:foregroundMark x1="43750" y1="33250" x2="43750" y2="53500"/>
                        <a14:foregroundMark x1="42000" y1="33000" x2="43250" y2="50750"/>
                        <a14:foregroundMark x1="43500" y1="34500" x2="43500" y2="37250"/>
                        <a14:foregroundMark x1="38000" y1="15250" x2="31500" y2="39000"/>
                        <a14:foregroundMark x1="45000" y1="12500" x2="54750" y2="13750"/>
                        <a14:foregroundMark x1="54000" y1="12000" x2="44750" y2="12000"/>
                        <a14:foregroundMark x1="52500" y1="10500" x2="47750" y2="10000"/>
                        <a14:foregroundMark x1="63750" y1="15750" x2="67000" y2="35000"/>
                        <a14:foregroundMark x1="51500" y1="8500" x2="51500" y2="8500"/>
                        <a14:foregroundMark x1="51000" y1="7750" x2="51000" y2="7750"/>
                        <a14:foregroundMark x1="26000" y1="95000" x2="70000" y2="94000"/>
                        <a14:foregroundMark x1="33250" y1="98750" x2="33250" y2="98750"/>
                        <a14:foregroundMark x1="25750" y1="99000" x2="25750" y2="99000"/>
                        <a14:foregroundMark x1="63250" y1="23000" x2="63250" y2="23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0125" y="8395765"/>
            <a:ext cx="1015062" cy="1015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4">
            <a:extLst>
              <a:ext uri="{FF2B5EF4-FFF2-40B4-BE49-F238E27FC236}">
                <a16:creationId xmlns:a16="http://schemas.microsoft.com/office/drawing/2014/main" id="{374A6547-BF4C-404F-95BD-133F6E06E0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2" b="1422"/>
          <a:stretch/>
        </p:blipFill>
        <p:spPr bwMode="auto">
          <a:xfrm>
            <a:off x="272964" y="11202575"/>
            <a:ext cx="844429" cy="820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4">
            <a:extLst>
              <a:ext uri="{FF2B5EF4-FFF2-40B4-BE49-F238E27FC236}">
                <a16:creationId xmlns:a16="http://schemas.microsoft.com/office/drawing/2014/main" id="{6EF0C0D5-9D35-4966-BED7-77D65C431A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" r="28"/>
          <a:stretch/>
        </p:blipFill>
        <p:spPr bwMode="auto">
          <a:xfrm>
            <a:off x="305065" y="12659308"/>
            <a:ext cx="844429" cy="820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2">
            <a:extLst>
              <a:ext uri="{FF2B5EF4-FFF2-40B4-BE49-F238E27FC236}">
                <a16:creationId xmlns:a16="http://schemas.microsoft.com/office/drawing/2014/main" id="{B5B2CF93-2893-430D-8B16-ACE136D851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58525" y="9932715"/>
            <a:ext cx="836398" cy="836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4">
            <a:extLst>
              <a:ext uri="{FF2B5EF4-FFF2-40B4-BE49-F238E27FC236}">
                <a16:creationId xmlns:a16="http://schemas.microsoft.com/office/drawing/2014/main" id="{E2769977-4F31-42B3-8562-16A3BF1BAA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05065" y="14031027"/>
            <a:ext cx="844429" cy="819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2">
            <a:extLst>
              <a:ext uri="{FF2B5EF4-FFF2-40B4-BE49-F238E27FC236}">
                <a16:creationId xmlns:a16="http://schemas.microsoft.com/office/drawing/2014/main" id="{1F131D67-6F2A-46BD-8ECC-DC2E2EB199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93109" y="15592774"/>
            <a:ext cx="844429" cy="814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2">
            <a:extLst>
              <a:ext uri="{FF2B5EF4-FFF2-40B4-BE49-F238E27FC236}">
                <a16:creationId xmlns:a16="http://schemas.microsoft.com/office/drawing/2014/main" id="{FC93D83A-8759-4135-B299-7E0CE305E7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5099" y="3977517"/>
            <a:ext cx="956529" cy="956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A3DB3E65-0BDC-488D-985F-1F16ADF12286}"/>
              </a:ext>
            </a:extLst>
          </p:cNvPr>
          <p:cNvSpPr txBox="1"/>
          <p:nvPr/>
        </p:nvSpPr>
        <p:spPr>
          <a:xfrm>
            <a:off x="33216" y="35465"/>
            <a:ext cx="1024013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5400" b="1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22</a:t>
            </a:r>
            <a:r>
              <a:rPr lang="ko-KR" altLang="en-US" sz="5400" b="1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년 </a:t>
            </a:r>
            <a:r>
              <a:rPr lang="en-US" altLang="ko-KR" sz="5400" b="1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7</a:t>
            </a:r>
            <a:r>
              <a:rPr lang="ko-KR" altLang="en-US" sz="5400" b="1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월 홀로 외 언급 </a:t>
            </a:r>
            <a:r>
              <a:rPr lang="en-US" altLang="ko-KR" sz="5400" b="1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Top 10</a:t>
            </a:r>
          </a:p>
        </p:txBody>
      </p:sp>
    </p:spTree>
    <p:extLst>
      <p:ext uri="{BB962C8B-B14F-4D97-AF65-F5344CB8AC3E}">
        <p14:creationId xmlns:p14="http://schemas.microsoft.com/office/powerpoint/2010/main" val="35177723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8670</TotalTime>
  <Words>662</Words>
  <Application>Microsoft Office PowerPoint</Application>
  <PresentationFormat>사용자 지정</PresentationFormat>
  <Paragraphs>93</Paragraphs>
  <Slides>5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</vt:i4>
      </vt:variant>
    </vt:vector>
  </HeadingPairs>
  <TitlesOfParts>
    <vt:vector size="12" baseType="lpstr">
      <vt:lpstr>나눔스퀘어 네오 OTF ExtraBold</vt:lpstr>
      <vt:lpstr>나눔스퀘어라운드 ExtraBold</vt:lpstr>
      <vt:lpstr>맑은 고딕</vt:lpstr>
      <vt:lpstr>Arial</vt:lpstr>
      <vt:lpstr>Calibri</vt:lpstr>
      <vt:lpstr>Calibri Light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박 찬호</cp:lastModifiedBy>
  <cp:revision>5</cp:revision>
  <dcterms:created xsi:type="dcterms:W3CDTF">2019-03-31T09:01:27Z</dcterms:created>
  <dcterms:modified xsi:type="dcterms:W3CDTF">2022-10-13T13:35:18Z</dcterms:modified>
</cp:coreProperties>
</file>